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77" r:id="rId6"/>
    <p:sldId id="279" r:id="rId7"/>
    <p:sldId id="260" r:id="rId8"/>
    <p:sldId id="281" r:id="rId9"/>
    <p:sldId id="282" r:id="rId10"/>
    <p:sldId id="283" r:id="rId11"/>
    <p:sldId id="284" r:id="rId12"/>
    <p:sldId id="285" r:id="rId13"/>
    <p:sldId id="286" r:id="rId14"/>
    <p:sldId id="273" r:id="rId15"/>
  </p:sldIdLst>
  <p:sldSz cx="12192000" cy="6858000"/>
  <p:notesSz cx="6858000" cy="9144000"/>
  <p:embeddedFontLst>
    <p:embeddedFont>
      <p:font typeface="TH Baijam" pitchFamily="2" charset="-34"/>
      <p:regular r:id="rId17"/>
      <p:bold r:id="rId18"/>
      <p:italic r:id="rId19"/>
      <p:boldItalic r:id="rId20"/>
    </p:embeddedFont>
    <p:embeddedFont>
      <p:font typeface="Abril Fatface" charset="0"/>
      <p:regular r:id="rId21"/>
    </p:embeddedFont>
    <p:embeddedFont>
      <p:font typeface="Cordia New" pitchFamily="34" charset="-34"/>
      <p:regular r:id="rId22"/>
      <p:bold r:id="rId23"/>
      <p:italic r:id="rId24"/>
      <p:boldItalic r:id="rId25"/>
    </p:embeddedFont>
    <p:embeddedFont>
      <p:font typeface="Montserrat" charset="0"/>
      <p:regular r:id="rId26"/>
      <p:bold r:id="rId27"/>
      <p:italic r:id="rId28"/>
      <p:boldItalic r:id="rId29"/>
    </p:embeddedFont>
    <p:embeddedFont>
      <p:font typeface="Barlow Condensed" charset="0"/>
      <p:regular r:id="rId30"/>
      <p:bold r:id="rId31"/>
      <p:italic r:id="rId32"/>
      <p:boldItalic r:id="rId33"/>
    </p:embeddedFont>
    <p:embeddedFont>
      <p:font typeface="Calibri" pitchFamily="34" charset="0"/>
      <p:regular r:id="rId34"/>
      <p:bold r:id="rId35"/>
      <p:italic r:id="rId36"/>
      <p:boldItalic r:id="rId3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A87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ลักษณะสีปานกลาง 2 - เน้น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ลักษณะสีปานกลาง 2 - เน้น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ลักษณะสีปานกลาง 2 - เน้น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ลักษณะสีปานกลาง 2 - เน้น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ลักษณะสีปานกลาง 2 - เน้น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C2FFA5D-87B4-456A-9821-1D502468CF0F}" styleName="ลักษณะชุดรูปแบบ 1 - เน้น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18" d="100"/>
          <a:sy n="118" d="100"/>
        </p:scale>
        <p:origin x="-276" y="1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34" Type="http://schemas.openxmlformats.org/officeDocument/2006/relationships/font" Target="fonts/font1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font" Target="fonts/font17.fntdata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font" Target="fonts/font16.fntdata"/><Relationship Id="rId37" Type="http://schemas.openxmlformats.org/officeDocument/2006/relationships/font" Target="fonts/font21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36" Type="http://schemas.openxmlformats.org/officeDocument/2006/relationships/font" Target="fonts/font20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35" Type="http://schemas.openxmlformats.org/officeDocument/2006/relationships/font" Target="fonts/font1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83829124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Google Shape;18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6fd8ccc017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4" name="Google Shape;214;g6fd8ccc017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6fd8ccc017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4" name="Google Shape;214;g6fd8ccc017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6fd8ccc017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4" name="Google Shape;214;g6fd8ccc017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6fd8ccc017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4" name="Google Shape;214;g6fd8ccc017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" name="Google Shape;640;g6fd8ccc017_0_4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1" name="Google Shape;641;g6fd8ccc017_0_4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6fd8ccc017_0_1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" name="Google Shape;195;g6fd8ccc017_0_1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6fd8ccc017_0_1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3" name="Google Shape;203;g6fd8ccc017_0_1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6fd8ccc017_0_1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Google Shape;209;g6fd8ccc017_0_1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6fd8ccc017_0_1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Google Shape;209;g6fd8ccc017_0_1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6fd8ccc017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4" name="Google Shape;214;g6fd8ccc017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6fd8ccc017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4" name="Google Shape;214;g6fd8ccc017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6fd8ccc017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4" name="Google Shape;214;g6fd8ccc017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6fd8ccc017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4" name="Google Shape;214;g6fd8ccc017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>
  <p:cSld name="CUSTOM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r" rtl="0">
              <a:buNone/>
              <a:defRPr sz="1300">
                <a:solidFill>
                  <a:schemeClr val="dk2"/>
                </a:solidFill>
              </a:defRPr>
            </a:lvl1pPr>
            <a:lvl2pPr lvl="1" algn="r" rtl="0">
              <a:buNone/>
              <a:defRPr sz="1300">
                <a:solidFill>
                  <a:schemeClr val="dk2"/>
                </a:solidFill>
              </a:defRPr>
            </a:lvl2pPr>
            <a:lvl3pPr lvl="2" algn="r" rtl="0">
              <a:buNone/>
              <a:defRPr sz="1300">
                <a:solidFill>
                  <a:schemeClr val="dk2"/>
                </a:solidFill>
              </a:defRPr>
            </a:lvl3pPr>
            <a:lvl4pPr lvl="3" algn="r" rtl="0">
              <a:buNone/>
              <a:defRPr sz="1300">
                <a:solidFill>
                  <a:schemeClr val="dk2"/>
                </a:solidFill>
              </a:defRPr>
            </a:lvl4pPr>
            <a:lvl5pPr lvl="4" algn="r" rtl="0">
              <a:buNone/>
              <a:defRPr sz="1300">
                <a:solidFill>
                  <a:schemeClr val="dk2"/>
                </a:solidFill>
              </a:defRPr>
            </a:lvl5pPr>
            <a:lvl6pPr lvl="5" algn="r" rtl="0">
              <a:buNone/>
              <a:defRPr sz="1300">
                <a:solidFill>
                  <a:schemeClr val="dk2"/>
                </a:solidFill>
              </a:defRPr>
            </a:lvl6pPr>
            <a:lvl7pPr lvl="6" algn="r" rtl="0">
              <a:buNone/>
              <a:defRPr sz="1300">
                <a:solidFill>
                  <a:schemeClr val="dk2"/>
                </a:solidFill>
              </a:defRPr>
            </a:lvl7pPr>
            <a:lvl8pPr lvl="7" algn="r" rtl="0">
              <a:buNone/>
              <a:defRPr sz="1300">
                <a:solidFill>
                  <a:schemeClr val="dk2"/>
                </a:solidFill>
              </a:defRPr>
            </a:lvl8pPr>
            <a:lvl9pPr lvl="8" algn="r" rtl="0">
              <a:buNone/>
              <a:defRPr sz="13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-1438250" y="-1400750"/>
            <a:ext cx="2801400" cy="2801400"/>
          </a:xfrm>
          <a:prstGeom prst="pie">
            <a:avLst>
              <a:gd name="adj1" fmla="val 0"/>
              <a:gd name="adj2" fmla="val 5456402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" name="Google Shape;13;p2"/>
          <p:cNvSpPr/>
          <p:nvPr/>
        </p:nvSpPr>
        <p:spPr>
          <a:xfrm rot="10800000">
            <a:off x="1202325" y="5427175"/>
            <a:ext cx="2880600" cy="2880600"/>
          </a:xfrm>
          <a:prstGeom prst="pie">
            <a:avLst>
              <a:gd name="adj1" fmla="val 0"/>
              <a:gd name="adj2" fmla="val 5456402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14;p2"/>
          <p:cNvSpPr/>
          <p:nvPr/>
        </p:nvSpPr>
        <p:spPr>
          <a:xfrm rot="5400000">
            <a:off x="9715301" y="-2520801"/>
            <a:ext cx="5041500" cy="5041500"/>
          </a:xfrm>
          <a:prstGeom prst="pie">
            <a:avLst>
              <a:gd name="adj1" fmla="val 0"/>
              <a:gd name="adj2" fmla="val 5456402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Google Shape;15;p2"/>
          <p:cNvSpPr/>
          <p:nvPr/>
        </p:nvSpPr>
        <p:spPr>
          <a:xfrm>
            <a:off x="10786200" y="-75"/>
            <a:ext cx="107400" cy="1056900"/>
          </a:xfrm>
          <a:prstGeom prst="rect">
            <a:avLst/>
          </a:prstGeom>
          <a:solidFill>
            <a:srgbClr val="FEFD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2"/>
          <p:cNvSpPr/>
          <p:nvPr/>
        </p:nvSpPr>
        <p:spPr>
          <a:xfrm>
            <a:off x="10987633" y="-75"/>
            <a:ext cx="107400" cy="1056900"/>
          </a:xfrm>
          <a:prstGeom prst="rect">
            <a:avLst/>
          </a:prstGeom>
          <a:solidFill>
            <a:srgbClr val="FEFD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7;p2"/>
          <p:cNvSpPr/>
          <p:nvPr/>
        </p:nvSpPr>
        <p:spPr>
          <a:xfrm>
            <a:off x="11189063" y="-75"/>
            <a:ext cx="107400" cy="1056900"/>
          </a:xfrm>
          <a:prstGeom prst="rect">
            <a:avLst/>
          </a:prstGeom>
          <a:solidFill>
            <a:srgbClr val="FEFD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" name="Google Shape;18;p2"/>
          <p:cNvSpPr/>
          <p:nvPr/>
        </p:nvSpPr>
        <p:spPr>
          <a:xfrm rot="-5400000">
            <a:off x="-1337300" y="1615999"/>
            <a:ext cx="2599500" cy="2599500"/>
          </a:xfrm>
          <a:prstGeom prst="pie">
            <a:avLst>
              <a:gd name="adj1" fmla="val 0"/>
              <a:gd name="adj2" fmla="val 5456402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" name="Google Shape;19;p2"/>
          <p:cNvSpPr/>
          <p:nvPr/>
        </p:nvSpPr>
        <p:spPr>
          <a:xfrm rot="5400000">
            <a:off x="9139650" y="-251575"/>
            <a:ext cx="1195200" cy="1195200"/>
          </a:xfrm>
          <a:prstGeom prst="pie">
            <a:avLst>
              <a:gd name="adj1" fmla="val 16185610"/>
              <a:gd name="adj2" fmla="val 5357911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" name="Google Shape;20;p2"/>
          <p:cNvSpPr/>
          <p:nvPr/>
        </p:nvSpPr>
        <p:spPr>
          <a:xfrm flipH="1">
            <a:off x="9939059" y="4591825"/>
            <a:ext cx="2267416" cy="2267419"/>
          </a:xfrm>
          <a:custGeom>
            <a:avLst/>
            <a:gdLst/>
            <a:ahLst/>
            <a:cxnLst/>
            <a:rect l="l" t="t" r="r" b="b"/>
            <a:pathLst>
              <a:path w="1270261" h="1270263" extrusionOk="0">
                <a:moveTo>
                  <a:pt x="0" y="0"/>
                </a:moveTo>
                <a:lnTo>
                  <a:pt x="129876" y="6558"/>
                </a:lnTo>
                <a:cubicBezTo>
                  <a:pt x="770413" y="71609"/>
                  <a:pt x="1270261" y="612563"/>
                  <a:pt x="1270261" y="1270262"/>
                </a:cubicBezTo>
                <a:lnTo>
                  <a:pt x="1270261" y="1270263"/>
                </a:lnTo>
                <a:lnTo>
                  <a:pt x="635130" y="1270263"/>
                </a:lnTo>
                <a:lnTo>
                  <a:pt x="635130" y="1270262"/>
                </a:lnTo>
                <a:cubicBezTo>
                  <a:pt x="635130" y="963336"/>
                  <a:pt x="417419" y="707258"/>
                  <a:pt x="128000" y="648035"/>
                </a:cubicBezTo>
                <a:lnTo>
                  <a:pt x="0" y="63513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21;p2"/>
          <p:cNvSpPr/>
          <p:nvPr/>
        </p:nvSpPr>
        <p:spPr>
          <a:xfrm rot="5400000">
            <a:off x="4723790" y="5673474"/>
            <a:ext cx="409823" cy="1498123"/>
          </a:xfrm>
          <a:custGeom>
            <a:avLst/>
            <a:gdLst/>
            <a:ahLst/>
            <a:cxnLst/>
            <a:rect l="l" t="t" r="r" b="b"/>
            <a:pathLst>
              <a:path w="410850" h="1501878" extrusionOk="0">
                <a:moveTo>
                  <a:pt x="364520" y="1478716"/>
                </a:moveTo>
                <a:cubicBezTo>
                  <a:pt x="364520" y="1465923"/>
                  <a:pt x="374892" y="1455553"/>
                  <a:pt x="387688" y="1455553"/>
                </a:cubicBezTo>
                <a:cubicBezTo>
                  <a:pt x="400481" y="1455553"/>
                  <a:pt x="410850" y="1465923"/>
                  <a:pt x="410850" y="1478716"/>
                </a:cubicBezTo>
                <a:cubicBezTo>
                  <a:pt x="410850" y="1491509"/>
                  <a:pt x="400481" y="1501878"/>
                  <a:pt x="387688" y="1501878"/>
                </a:cubicBezTo>
                <a:cubicBezTo>
                  <a:pt x="374892" y="1501878"/>
                  <a:pt x="364520" y="1491509"/>
                  <a:pt x="364520" y="1478716"/>
                </a:cubicBezTo>
                <a:close/>
                <a:moveTo>
                  <a:pt x="362457" y="751977"/>
                </a:moveTo>
                <a:cubicBezTo>
                  <a:pt x="362457" y="739182"/>
                  <a:pt x="372828" y="728810"/>
                  <a:pt x="385624" y="728810"/>
                </a:cubicBezTo>
                <a:cubicBezTo>
                  <a:pt x="398417" y="728810"/>
                  <a:pt x="408787" y="739182"/>
                  <a:pt x="408787" y="751977"/>
                </a:cubicBezTo>
                <a:cubicBezTo>
                  <a:pt x="408787" y="764771"/>
                  <a:pt x="398417" y="775143"/>
                  <a:pt x="385624" y="775143"/>
                </a:cubicBezTo>
                <a:cubicBezTo>
                  <a:pt x="372828" y="775143"/>
                  <a:pt x="362457" y="764771"/>
                  <a:pt x="362457" y="751977"/>
                </a:cubicBezTo>
                <a:close/>
                <a:moveTo>
                  <a:pt x="360392" y="923339"/>
                </a:moveTo>
                <a:cubicBezTo>
                  <a:pt x="360392" y="910547"/>
                  <a:pt x="370763" y="900174"/>
                  <a:pt x="383559" y="900174"/>
                </a:cubicBezTo>
                <a:cubicBezTo>
                  <a:pt x="396353" y="900174"/>
                  <a:pt x="406723" y="910547"/>
                  <a:pt x="406723" y="923339"/>
                </a:cubicBezTo>
                <a:cubicBezTo>
                  <a:pt x="406723" y="936134"/>
                  <a:pt x="396353" y="946506"/>
                  <a:pt x="383559" y="946506"/>
                </a:cubicBezTo>
                <a:cubicBezTo>
                  <a:pt x="370763" y="946506"/>
                  <a:pt x="360392" y="936134"/>
                  <a:pt x="360392" y="923339"/>
                </a:cubicBezTo>
                <a:close/>
                <a:moveTo>
                  <a:pt x="360391" y="1115348"/>
                </a:moveTo>
                <a:cubicBezTo>
                  <a:pt x="360391" y="1102553"/>
                  <a:pt x="370763" y="1092182"/>
                  <a:pt x="383558" y="1092182"/>
                </a:cubicBezTo>
                <a:cubicBezTo>
                  <a:pt x="396353" y="1092182"/>
                  <a:pt x="406723" y="1102553"/>
                  <a:pt x="406723" y="1115348"/>
                </a:cubicBezTo>
                <a:cubicBezTo>
                  <a:pt x="406723" y="1128143"/>
                  <a:pt x="396353" y="1138515"/>
                  <a:pt x="383558" y="1138515"/>
                </a:cubicBezTo>
                <a:cubicBezTo>
                  <a:pt x="370763" y="1138515"/>
                  <a:pt x="360391" y="1128143"/>
                  <a:pt x="360391" y="1115348"/>
                </a:cubicBezTo>
                <a:close/>
                <a:moveTo>
                  <a:pt x="358329" y="23166"/>
                </a:moveTo>
                <a:cubicBezTo>
                  <a:pt x="358329" y="10372"/>
                  <a:pt x="368702" y="0"/>
                  <a:pt x="381496" y="0"/>
                </a:cubicBezTo>
                <a:cubicBezTo>
                  <a:pt x="394291" y="0"/>
                  <a:pt x="404661" y="10372"/>
                  <a:pt x="404661" y="23166"/>
                </a:cubicBezTo>
                <a:cubicBezTo>
                  <a:pt x="404661" y="35960"/>
                  <a:pt x="394291" y="46332"/>
                  <a:pt x="381496" y="46332"/>
                </a:cubicBezTo>
                <a:cubicBezTo>
                  <a:pt x="368702" y="46332"/>
                  <a:pt x="358329" y="35960"/>
                  <a:pt x="358329" y="23166"/>
                </a:cubicBezTo>
                <a:close/>
                <a:moveTo>
                  <a:pt x="358325" y="1286711"/>
                </a:moveTo>
                <a:cubicBezTo>
                  <a:pt x="358325" y="1273917"/>
                  <a:pt x="368698" y="1263547"/>
                  <a:pt x="381492" y="1263547"/>
                </a:cubicBezTo>
                <a:cubicBezTo>
                  <a:pt x="394287" y="1263547"/>
                  <a:pt x="404657" y="1273917"/>
                  <a:pt x="404657" y="1286711"/>
                </a:cubicBezTo>
                <a:cubicBezTo>
                  <a:pt x="404657" y="1299507"/>
                  <a:pt x="394287" y="1309877"/>
                  <a:pt x="381492" y="1309877"/>
                </a:cubicBezTo>
                <a:cubicBezTo>
                  <a:pt x="368698" y="1309877"/>
                  <a:pt x="358325" y="1299507"/>
                  <a:pt x="358325" y="1286711"/>
                </a:cubicBezTo>
                <a:close/>
                <a:moveTo>
                  <a:pt x="356265" y="194529"/>
                </a:moveTo>
                <a:cubicBezTo>
                  <a:pt x="356265" y="181735"/>
                  <a:pt x="366637" y="171363"/>
                  <a:pt x="379431" y="171363"/>
                </a:cubicBezTo>
                <a:cubicBezTo>
                  <a:pt x="392227" y="171363"/>
                  <a:pt x="402597" y="181735"/>
                  <a:pt x="402597" y="194529"/>
                </a:cubicBezTo>
                <a:cubicBezTo>
                  <a:pt x="402597" y="207323"/>
                  <a:pt x="392227" y="217695"/>
                  <a:pt x="379431" y="217695"/>
                </a:cubicBezTo>
                <a:cubicBezTo>
                  <a:pt x="366637" y="217695"/>
                  <a:pt x="356265" y="207323"/>
                  <a:pt x="356265" y="194529"/>
                </a:cubicBezTo>
                <a:close/>
                <a:moveTo>
                  <a:pt x="356264" y="386541"/>
                </a:moveTo>
                <a:cubicBezTo>
                  <a:pt x="356264" y="373746"/>
                  <a:pt x="366637" y="363375"/>
                  <a:pt x="379431" y="363375"/>
                </a:cubicBezTo>
                <a:cubicBezTo>
                  <a:pt x="392226" y="363375"/>
                  <a:pt x="402597" y="373746"/>
                  <a:pt x="402597" y="386541"/>
                </a:cubicBezTo>
                <a:cubicBezTo>
                  <a:pt x="402597" y="399334"/>
                  <a:pt x="392226" y="409706"/>
                  <a:pt x="379431" y="409706"/>
                </a:cubicBezTo>
                <a:cubicBezTo>
                  <a:pt x="366637" y="409706"/>
                  <a:pt x="356264" y="399334"/>
                  <a:pt x="356264" y="386541"/>
                </a:cubicBezTo>
                <a:close/>
                <a:moveTo>
                  <a:pt x="354199" y="557904"/>
                </a:moveTo>
                <a:cubicBezTo>
                  <a:pt x="354199" y="545110"/>
                  <a:pt x="364572" y="534738"/>
                  <a:pt x="377366" y="534738"/>
                </a:cubicBezTo>
                <a:cubicBezTo>
                  <a:pt x="390162" y="534738"/>
                  <a:pt x="400532" y="545110"/>
                  <a:pt x="400532" y="557904"/>
                </a:cubicBezTo>
                <a:cubicBezTo>
                  <a:pt x="400532" y="570697"/>
                  <a:pt x="390162" y="581069"/>
                  <a:pt x="377366" y="581069"/>
                </a:cubicBezTo>
                <a:cubicBezTo>
                  <a:pt x="364572" y="581069"/>
                  <a:pt x="354199" y="570697"/>
                  <a:pt x="354199" y="557904"/>
                </a:cubicBezTo>
                <a:close/>
                <a:moveTo>
                  <a:pt x="187418" y="1478716"/>
                </a:moveTo>
                <a:cubicBezTo>
                  <a:pt x="187418" y="1465923"/>
                  <a:pt x="197790" y="1455553"/>
                  <a:pt x="210584" y="1455553"/>
                </a:cubicBezTo>
                <a:cubicBezTo>
                  <a:pt x="223378" y="1455553"/>
                  <a:pt x="233750" y="1465923"/>
                  <a:pt x="233750" y="1478716"/>
                </a:cubicBezTo>
                <a:cubicBezTo>
                  <a:pt x="233750" y="1491509"/>
                  <a:pt x="223378" y="1501878"/>
                  <a:pt x="210584" y="1501878"/>
                </a:cubicBezTo>
                <a:cubicBezTo>
                  <a:pt x="197790" y="1501878"/>
                  <a:pt x="187418" y="1491509"/>
                  <a:pt x="187418" y="1478716"/>
                </a:cubicBezTo>
                <a:close/>
                <a:moveTo>
                  <a:pt x="185354" y="751977"/>
                </a:moveTo>
                <a:cubicBezTo>
                  <a:pt x="185354" y="739182"/>
                  <a:pt x="195726" y="728810"/>
                  <a:pt x="208520" y="728810"/>
                </a:cubicBezTo>
                <a:cubicBezTo>
                  <a:pt x="221314" y="728810"/>
                  <a:pt x="231686" y="739182"/>
                  <a:pt x="231686" y="751977"/>
                </a:cubicBezTo>
                <a:cubicBezTo>
                  <a:pt x="231686" y="764771"/>
                  <a:pt x="221314" y="775143"/>
                  <a:pt x="208520" y="775143"/>
                </a:cubicBezTo>
                <a:cubicBezTo>
                  <a:pt x="195726" y="775143"/>
                  <a:pt x="185354" y="764771"/>
                  <a:pt x="185354" y="751977"/>
                </a:cubicBezTo>
                <a:close/>
                <a:moveTo>
                  <a:pt x="183290" y="923339"/>
                </a:moveTo>
                <a:cubicBezTo>
                  <a:pt x="183290" y="910547"/>
                  <a:pt x="193662" y="900174"/>
                  <a:pt x="206456" y="900174"/>
                </a:cubicBezTo>
                <a:cubicBezTo>
                  <a:pt x="219249" y="900174"/>
                  <a:pt x="229621" y="910547"/>
                  <a:pt x="229621" y="923339"/>
                </a:cubicBezTo>
                <a:cubicBezTo>
                  <a:pt x="229621" y="936134"/>
                  <a:pt x="219249" y="946506"/>
                  <a:pt x="206456" y="946506"/>
                </a:cubicBezTo>
                <a:cubicBezTo>
                  <a:pt x="193662" y="946506"/>
                  <a:pt x="183290" y="936134"/>
                  <a:pt x="183290" y="923339"/>
                </a:cubicBezTo>
                <a:close/>
                <a:moveTo>
                  <a:pt x="183289" y="1115348"/>
                </a:moveTo>
                <a:cubicBezTo>
                  <a:pt x="183289" y="1102553"/>
                  <a:pt x="193661" y="1092182"/>
                  <a:pt x="206455" y="1092182"/>
                </a:cubicBezTo>
                <a:cubicBezTo>
                  <a:pt x="219249" y="1092182"/>
                  <a:pt x="229621" y="1102553"/>
                  <a:pt x="229621" y="1115348"/>
                </a:cubicBezTo>
                <a:cubicBezTo>
                  <a:pt x="229621" y="1128143"/>
                  <a:pt x="219249" y="1138515"/>
                  <a:pt x="206455" y="1138515"/>
                </a:cubicBezTo>
                <a:cubicBezTo>
                  <a:pt x="193661" y="1138515"/>
                  <a:pt x="183289" y="1128143"/>
                  <a:pt x="183289" y="1115348"/>
                </a:cubicBezTo>
                <a:close/>
                <a:moveTo>
                  <a:pt x="181228" y="23166"/>
                </a:moveTo>
                <a:cubicBezTo>
                  <a:pt x="181228" y="10372"/>
                  <a:pt x="191600" y="0"/>
                  <a:pt x="204394" y="0"/>
                </a:cubicBezTo>
                <a:cubicBezTo>
                  <a:pt x="217188" y="0"/>
                  <a:pt x="227560" y="10372"/>
                  <a:pt x="227560" y="23166"/>
                </a:cubicBezTo>
                <a:cubicBezTo>
                  <a:pt x="227560" y="35960"/>
                  <a:pt x="217188" y="46332"/>
                  <a:pt x="204394" y="46332"/>
                </a:cubicBezTo>
                <a:cubicBezTo>
                  <a:pt x="191600" y="46332"/>
                  <a:pt x="181228" y="35960"/>
                  <a:pt x="181228" y="23166"/>
                </a:cubicBezTo>
                <a:close/>
                <a:moveTo>
                  <a:pt x="181225" y="1286711"/>
                </a:moveTo>
                <a:cubicBezTo>
                  <a:pt x="181225" y="1273917"/>
                  <a:pt x="191597" y="1263547"/>
                  <a:pt x="204391" y="1263547"/>
                </a:cubicBezTo>
                <a:cubicBezTo>
                  <a:pt x="217185" y="1263547"/>
                  <a:pt x="227557" y="1273917"/>
                  <a:pt x="227557" y="1286711"/>
                </a:cubicBezTo>
                <a:cubicBezTo>
                  <a:pt x="227557" y="1299507"/>
                  <a:pt x="217185" y="1309877"/>
                  <a:pt x="204391" y="1309877"/>
                </a:cubicBezTo>
                <a:cubicBezTo>
                  <a:pt x="191597" y="1309877"/>
                  <a:pt x="181225" y="1299507"/>
                  <a:pt x="181225" y="1286711"/>
                </a:cubicBezTo>
                <a:close/>
                <a:moveTo>
                  <a:pt x="179162" y="194529"/>
                </a:moveTo>
                <a:cubicBezTo>
                  <a:pt x="179162" y="181735"/>
                  <a:pt x="189534" y="171363"/>
                  <a:pt x="202328" y="171363"/>
                </a:cubicBezTo>
                <a:cubicBezTo>
                  <a:pt x="215122" y="171363"/>
                  <a:pt x="225494" y="181735"/>
                  <a:pt x="225494" y="194529"/>
                </a:cubicBezTo>
                <a:cubicBezTo>
                  <a:pt x="225494" y="207323"/>
                  <a:pt x="215122" y="217695"/>
                  <a:pt x="202328" y="217695"/>
                </a:cubicBezTo>
                <a:cubicBezTo>
                  <a:pt x="189534" y="217695"/>
                  <a:pt x="179162" y="207323"/>
                  <a:pt x="179162" y="194529"/>
                </a:cubicBezTo>
                <a:close/>
                <a:moveTo>
                  <a:pt x="179162" y="386541"/>
                </a:moveTo>
                <a:cubicBezTo>
                  <a:pt x="179162" y="373746"/>
                  <a:pt x="189534" y="363375"/>
                  <a:pt x="202328" y="363375"/>
                </a:cubicBezTo>
                <a:cubicBezTo>
                  <a:pt x="215122" y="363375"/>
                  <a:pt x="225494" y="373746"/>
                  <a:pt x="225494" y="386541"/>
                </a:cubicBezTo>
                <a:cubicBezTo>
                  <a:pt x="225494" y="399334"/>
                  <a:pt x="215122" y="409706"/>
                  <a:pt x="202328" y="409706"/>
                </a:cubicBezTo>
                <a:cubicBezTo>
                  <a:pt x="189534" y="409706"/>
                  <a:pt x="179162" y="399334"/>
                  <a:pt x="179162" y="386541"/>
                </a:cubicBezTo>
                <a:close/>
                <a:moveTo>
                  <a:pt x="177098" y="557904"/>
                </a:moveTo>
                <a:cubicBezTo>
                  <a:pt x="177098" y="545110"/>
                  <a:pt x="187470" y="534738"/>
                  <a:pt x="200263" y="534738"/>
                </a:cubicBezTo>
                <a:cubicBezTo>
                  <a:pt x="213057" y="534738"/>
                  <a:pt x="223429" y="545110"/>
                  <a:pt x="223429" y="557904"/>
                </a:cubicBezTo>
                <a:cubicBezTo>
                  <a:pt x="223429" y="570697"/>
                  <a:pt x="213057" y="581069"/>
                  <a:pt x="200263" y="581069"/>
                </a:cubicBezTo>
                <a:cubicBezTo>
                  <a:pt x="187470" y="581069"/>
                  <a:pt x="177098" y="570697"/>
                  <a:pt x="177098" y="557904"/>
                </a:cubicBezTo>
                <a:close/>
                <a:moveTo>
                  <a:pt x="10320" y="1478716"/>
                </a:moveTo>
                <a:cubicBezTo>
                  <a:pt x="10320" y="1465923"/>
                  <a:pt x="20692" y="1455553"/>
                  <a:pt x="33486" y="1455553"/>
                </a:cubicBezTo>
                <a:cubicBezTo>
                  <a:pt x="46280" y="1455553"/>
                  <a:pt x="56652" y="1465923"/>
                  <a:pt x="56652" y="1478716"/>
                </a:cubicBezTo>
                <a:cubicBezTo>
                  <a:pt x="56652" y="1491509"/>
                  <a:pt x="46280" y="1501878"/>
                  <a:pt x="33486" y="1501878"/>
                </a:cubicBezTo>
                <a:cubicBezTo>
                  <a:pt x="20692" y="1501878"/>
                  <a:pt x="10320" y="1491509"/>
                  <a:pt x="10320" y="1478716"/>
                </a:cubicBezTo>
                <a:close/>
                <a:moveTo>
                  <a:pt x="8256" y="751977"/>
                </a:moveTo>
                <a:cubicBezTo>
                  <a:pt x="8256" y="739182"/>
                  <a:pt x="18628" y="728810"/>
                  <a:pt x="31422" y="728810"/>
                </a:cubicBezTo>
                <a:cubicBezTo>
                  <a:pt x="44216" y="728810"/>
                  <a:pt x="54588" y="739182"/>
                  <a:pt x="54588" y="751977"/>
                </a:cubicBezTo>
                <a:cubicBezTo>
                  <a:pt x="54588" y="764771"/>
                  <a:pt x="44216" y="775143"/>
                  <a:pt x="31422" y="775143"/>
                </a:cubicBezTo>
                <a:cubicBezTo>
                  <a:pt x="18628" y="775143"/>
                  <a:pt x="8256" y="764771"/>
                  <a:pt x="8256" y="751977"/>
                </a:cubicBezTo>
                <a:close/>
                <a:moveTo>
                  <a:pt x="6192" y="923339"/>
                </a:moveTo>
                <a:cubicBezTo>
                  <a:pt x="6192" y="910547"/>
                  <a:pt x="16564" y="900174"/>
                  <a:pt x="29357" y="900174"/>
                </a:cubicBezTo>
                <a:cubicBezTo>
                  <a:pt x="42151" y="900174"/>
                  <a:pt x="52523" y="910547"/>
                  <a:pt x="52523" y="923339"/>
                </a:cubicBezTo>
                <a:cubicBezTo>
                  <a:pt x="52523" y="936134"/>
                  <a:pt x="42151" y="946506"/>
                  <a:pt x="29357" y="946506"/>
                </a:cubicBezTo>
                <a:cubicBezTo>
                  <a:pt x="16564" y="946506"/>
                  <a:pt x="6192" y="936134"/>
                  <a:pt x="6192" y="923339"/>
                </a:cubicBezTo>
                <a:close/>
                <a:moveTo>
                  <a:pt x="6191" y="1115348"/>
                </a:moveTo>
                <a:cubicBezTo>
                  <a:pt x="6191" y="1102553"/>
                  <a:pt x="16563" y="1092182"/>
                  <a:pt x="29357" y="1092182"/>
                </a:cubicBezTo>
                <a:cubicBezTo>
                  <a:pt x="42151" y="1092182"/>
                  <a:pt x="52523" y="1102553"/>
                  <a:pt x="52523" y="1115348"/>
                </a:cubicBezTo>
                <a:cubicBezTo>
                  <a:pt x="52523" y="1128143"/>
                  <a:pt x="42151" y="1138515"/>
                  <a:pt x="29357" y="1138515"/>
                </a:cubicBezTo>
                <a:cubicBezTo>
                  <a:pt x="16563" y="1138515"/>
                  <a:pt x="6191" y="1128143"/>
                  <a:pt x="6191" y="1115348"/>
                </a:cubicBezTo>
                <a:close/>
                <a:moveTo>
                  <a:pt x="4130" y="23166"/>
                </a:moveTo>
                <a:cubicBezTo>
                  <a:pt x="4130" y="10372"/>
                  <a:pt x="14502" y="0"/>
                  <a:pt x="27296" y="0"/>
                </a:cubicBezTo>
                <a:cubicBezTo>
                  <a:pt x="40090" y="0"/>
                  <a:pt x="50462" y="10372"/>
                  <a:pt x="50462" y="23166"/>
                </a:cubicBezTo>
                <a:cubicBezTo>
                  <a:pt x="50462" y="35960"/>
                  <a:pt x="40090" y="46332"/>
                  <a:pt x="27296" y="46332"/>
                </a:cubicBezTo>
                <a:cubicBezTo>
                  <a:pt x="14502" y="46332"/>
                  <a:pt x="4130" y="35960"/>
                  <a:pt x="4130" y="23166"/>
                </a:cubicBezTo>
                <a:close/>
                <a:moveTo>
                  <a:pt x="4127" y="1286711"/>
                </a:moveTo>
                <a:cubicBezTo>
                  <a:pt x="4127" y="1273917"/>
                  <a:pt x="14499" y="1263547"/>
                  <a:pt x="27292" y="1263547"/>
                </a:cubicBezTo>
                <a:cubicBezTo>
                  <a:pt x="40086" y="1263547"/>
                  <a:pt x="50458" y="1273917"/>
                  <a:pt x="50458" y="1286711"/>
                </a:cubicBezTo>
                <a:cubicBezTo>
                  <a:pt x="50458" y="1299507"/>
                  <a:pt x="40086" y="1309879"/>
                  <a:pt x="27292" y="1309879"/>
                </a:cubicBezTo>
                <a:cubicBezTo>
                  <a:pt x="14499" y="1309879"/>
                  <a:pt x="4127" y="1299507"/>
                  <a:pt x="4127" y="1286711"/>
                </a:cubicBezTo>
                <a:close/>
                <a:moveTo>
                  <a:pt x="2064" y="194529"/>
                </a:moveTo>
                <a:cubicBezTo>
                  <a:pt x="2064" y="181735"/>
                  <a:pt x="12436" y="171363"/>
                  <a:pt x="25230" y="171363"/>
                </a:cubicBezTo>
                <a:cubicBezTo>
                  <a:pt x="38024" y="171363"/>
                  <a:pt x="48396" y="181735"/>
                  <a:pt x="48396" y="194529"/>
                </a:cubicBezTo>
                <a:cubicBezTo>
                  <a:pt x="48396" y="207323"/>
                  <a:pt x="38024" y="217695"/>
                  <a:pt x="25230" y="217695"/>
                </a:cubicBezTo>
                <a:cubicBezTo>
                  <a:pt x="12436" y="217695"/>
                  <a:pt x="2064" y="207323"/>
                  <a:pt x="2064" y="194529"/>
                </a:cubicBezTo>
                <a:close/>
                <a:moveTo>
                  <a:pt x="2064" y="386541"/>
                </a:moveTo>
                <a:cubicBezTo>
                  <a:pt x="2064" y="373746"/>
                  <a:pt x="12436" y="363375"/>
                  <a:pt x="25230" y="363375"/>
                </a:cubicBezTo>
                <a:cubicBezTo>
                  <a:pt x="38024" y="363375"/>
                  <a:pt x="48396" y="373746"/>
                  <a:pt x="48396" y="386541"/>
                </a:cubicBezTo>
                <a:cubicBezTo>
                  <a:pt x="48396" y="399334"/>
                  <a:pt x="38024" y="409706"/>
                  <a:pt x="25230" y="409706"/>
                </a:cubicBezTo>
                <a:cubicBezTo>
                  <a:pt x="12436" y="409706"/>
                  <a:pt x="2064" y="399334"/>
                  <a:pt x="2064" y="386541"/>
                </a:cubicBezTo>
                <a:close/>
                <a:moveTo>
                  <a:pt x="0" y="557904"/>
                </a:moveTo>
                <a:cubicBezTo>
                  <a:pt x="0" y="545110"/>
                  <a:pt x="10371" y="534738"/>
                  <a:pt x="23165" y="534738"/>
                </a:cubicBezTo>
                <a:cubicBezTo>
                  <a:pt x="35959" y="534738"/>
                  <a:pt x="46331" y="545110"/>
                  <a:pt x="46331" y="557904"/>
                </a:cubicBezTo>
                <a:cubicBezTo>
                  <a:pt x="46331" y="570697"/>
                  <a:pt x="35959" y="581069"/>
                  <a:pt x="23165" y="581069"/>
                </a:cubicBezTo>
                <a:cubicBezTo>
                  <a:pt x="10371" y="581069"/>
                  <a:pt x="0" y="570697"/>
                  <a:pt x="0" y="557904"/>
                </a:cubicBezTo>
                <a:close/>
              </a:path>
            </a:pathLst>
          </a:custGeom>
          <a:solidFill>
            <a:srgbClr val="42424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2"/>
          <p:cNvSpPr/>
          <p:nvPr/>
        </p:nvSpPr>
        <p:spPr>
          <a:xfrm>
            <a:off x="11948128" y="2296737"/>
            <a:ext cx="80163" cy="2125157"/>
          </a:xfrm>
          <a:custGeom>
            <a:avLst/>
            <a:gdLst/>
            <a:ahLst/>
            <a:cxnLst/>
            <a:rect l="l" t="t" r="r" b="b"/>
            <a:pathLst>
              <a:path w="56652" h="1501878" extrusionOk="0">
                <a:moveTo>
                  <a:pt x="33486" y="1455553"/>
                </a:moveTo>
                <a:cubicBezTo>
                  <a:pt x="46280" y="1455553"/>
                  <a:pt x="56652" y="1465923"/>
                  <a:pt x="56652" y="1478716"/>
                </a:cubicBezTo>
                <a:cubicBezTo>
                  <a:pt x="56652" y="1491509"/>
                  <a:pt x="46280" y="1501878"/>
                  <a:pt x="33486" y="1501878"/>
                </a:cubicBezTo>
                <a:cubicBezTo>
                  <a:pt x="20692" y="1501878"/>
                  <a:pt x="10320" y="1491509"/>
                  <a:pt x="10320" y="1478716"/>
                </a:cubicBezTo>
                <a:cubicBezTo>
                  <a:pt x="10320" y="1465923"/>
                  <a:pt x="20692" y="1455553"/>
                  <a:pt x="33486" y="1455553"/>
                </a:cubicBezTo>
                <a:close/>
                <a:moveTo>
                  <a:pt x="27292" y="1263547"/>
                </a:moveTo>
                <a:cubicBezTo>
                  <a:pt x="40086" y="1263547"/>
                  <a:pt x="50458" y="1273917"/>
                  <a:pt x="50458" y="1286711"/>
                </a:cubicBezTo>
                <a:cubicBezTo>
                  <a:pt x="50458" y="1299507"/>
                  <a:pt x="40086" y="1309879"/>
                  <a:pt x="27292" y="1309879"/>
                </a:cubicBezTo>
                <a:cubicBezTo>
                  <a:pt x="14499" y="1309879"/>
                  <a:pt x="4127" y="1299507"/>
                  <a:pt x="4127" y="1286711"/>
                </a:cubicBezTo>
                <a:cubicBezTo>
                  <a:pt x="4127" y="1273917"/>
                  <a:pt x="14499" y="1263547"/>
                  <a:pt x="27292" y="1263547"/>
                </a:cubicBezTo>
                <a:close/>
                <a:moveTo>
                  <a:pt x="29357" y="1092182"/>
                </a:moveTo>
                <a:cubicBezTo>
                  <a:pt x="42151" y="1092182"/>
                  <a:pt x="52523" y="1102553"/>
                  <a:pt x="52523" y="1115348"/>
                </a:cubicBezTo>
                <a:cubicBezTo>
                  <a:pt x="52523" y="1128143"/>
                  <a:pt x="42151" y="1138515"/>
                  <a:pt x="29357" y="1138515"/>
                </a:cubicBezTo>
                <a:cubicBezTo>
                  <a:pt x="16563" y="1138515"/>
                  <a:pt x="6191" y="1128143"/>
                  <a:pt x="6191" y="1115348"/>
                </a:cubicBezTo>
                <a:cubicBezTo>
                  <a:pt x="6191" y="1102553"/>
                  <a:pt x="16563" y="1092182"/>
                  <a:pt x="29357" y="1092182"/>
                </a:cubicBezTo>
                <a:close/>
                <a:moveTo>
                  <a:pt x="29357" y="900174"/>
                </a:moveTo>
                <a:cubicBezTo>
                  <a:pt x="42151" y="900174"/>
                  <a:pt x="52523" y="910547"/>
                  <a:pt x="52523" y="923339"/>
                </a:cubicBezTo>
                <a:cubicBezTo>
                  <a:pt x="52523" y="936134"/>
                  <a:pt x="42151" y="946506"/>
                  <a:pt x="29357" y="946506"/>
                </a:cubicBezTo>
                <a:cubicBezTo>
                  <a:pt x="16564" y="946506"/>
                  <a:pt x="6192" y="936134"/>
                  <a:pt x="6192" y="923339"/>
                </a:cubicBezTo>
                <a:cubicBezTo>
                  <a:pt x="6192" y="910547"/>
                  <a:pt x="16564" y="900174"/>
                  <a:pt x="29357" y="900174"/>
                </a:cubicBezTo>
                <a:close/>
                <a:moveTo>
                  <a:pt x="31422" y="728810"/>
                </a:moveTo>
                <a:cubicBezTo>
                  <a:pt x="44216" y="728810"/>
                  <a:pt x="54588" y="739182"/>
                  <a:pt x="54588" y="751977"/>
                </a:cubicBezTo>
                <a:cubicBezTo>
                  <a:pt x="54588" y="764771"/>
                  <a:pt x="44216" y="775143"/>
                  <a:pt x="31422" y="775143"/>
                </a:cubicBezTo>
                <a:cubicBezTo>
                  <a:pt x="18628" y="775143"/>
                  <a:pt x="8256" y="764771"/>
                  <a:pt x="8256" y="751977"/>
                </a:cubicBezTo>
                <a:cubicBezTo>
                  <a:pt x="8256" y="739182"/>
                  <a:pt x="18628" y="728810"/>
                  <a:pt x="31422" y="728810"/>
                </a:cubicBezTo>
                <a:close/>
                <a:moveTo>
                  <a:pt x="23165" y="534738"/>
                </a:moveTo>
                <a:cubicBezTo>
                  <a:pt x="35959" y="534738"/>
                  <a:pt x="46331" y="545110"/>
                  <a:pt x="46331" y="557904"/>
                </a:cubicBezTo>
                <a:cubicBezTo>
                  <a:pt x="46331" y="570697"/>
                  <a:pt x="35959" y="581069"/>
                  <a:pt x="23165" y="581069"/>
                </a:cubicBezTo>
                <a:cubicBezTo>
                  <a:pt x="10371" y="581069"/>
                  <a:pt x="0" y="570697"/>
                  <a:pt x="0" y="557904"/>
                </a:cubicBezTo>
                <a:cubicBezTo>
                  <a:pt x="0" y="545110"/>
                  <a:pt x="10371" y="534738"/>
                  <a:pt x="23165" y="534738"/>
                </a:cubicBezTo>
                <a:close/>
                <a:moveTo>
                  <a:pt x="25230" y="363375"/>
                </a:moveTo>
                <a:cubicBezTo>
                  <a:pt x="38024" y="363375"/>
                  <a:pt x="48396" y="373746"/>
                  <a:pt x="48396" y="386541"/>
                </a:cubicBezTo>
                <a:cubicBezTo>
                  <a:pt x="48396" y="399334"/>
                  <a:pt x="38024" y="409706"/>
                  <a:pt x="25230" y="409706"/>
                </a:cubicBezTo>
                <a:cubicBezTo>
                  <a:pt x="12436" y="409706"/>
                  <a:pt x="2064" y="399334"/>
                  <a:pt x="2064" y="386541"/>
                </a:cubicBezTo>
                <a:cubicBezTo>
                  <a:pt x="2064" y="373746"/>
                  <a:pt x="12436" y="363375"/>
                  <a:pt x="25230" y="363375"/>
                </a:cubicBezTo>
                <a:close/>
                <a:moveTo>
                  <a:pt x="25230" y="171363"/>
                </a:moveTo>
                <a:cubicBezTo>
                  <a:pt x="38024" y="171363"/>
                  <a:pt x="48396" y="181735"/>
                  <a:pt x="48396" y="194529"/>
                </a:cubicBezTo>
                <a:cubicBezTo>
                  <a:pt x="48396" y="207323"/>
                  <a:pt x="38024" y="217695"/>
                  <a:pt x="25230" y="217695"/>
                </a:cubicBezTo>
                <a:cubicBezTo>
                  <a:pt x="12436" y="217695"/>
                  <a:pt x="2064" y="207323"/>
                  <a:pt x="2064" y="194529"/>
                </a:cubicBezTo>
                <a:cubicBezTo>
                  <a:pt x="2064" y="181735"/>
                  <a:pt x="12436" y="171363"/>
                  <a:pt x="25230" y="171363"/>
                </a:cubicBezTo>
                <a:close/>
                <a:moveTo>
                  <a:pt x="27296" y="0"/>
                </a:moveTo>
                <a:cubicBezTo>
                  <a:pt x="40090" y="0"/>
                  <a:pt x="50462" y="10372"/>
                  <a:pt x="50462" y="23166"/>
                </a:cubicBezTo>
                <a:cubicBezTo>
                  <a:pt x="50462" y="35960"/>
                  <a:pt x="40090" y="46332"/>
                  <a:pt x="27296" y="46332"/>
                </a:cubicBezTo>
                <a:cubicBezTo>
                  <a:pt x="14502" y="46332"/>
                  <a:pt x="4130" y="35960"/>
                  <a:pt x="4130" y="23166"/>
                </a:cubicBezTo>
                <a:cubicBezTo>
                  <a:pt x="4130" y="10372"/>
                  <a:pt x="14502" y="0"/>
                  <a:pt x="27296" y="0"/>
                </a:cubicBezTo>
                <a:close/>
              </a:path>
            </a:pathLst>
          </a:custGeom>
          <a:solidFill>
            <a:srgbClr val="3B3B3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23;p2"/>
          <p:cNvSpPr/>
          <p:nvPr/>
        </p:nvSpPr>
        <p:spPr>
          <a:xfrm rot="10800000">
            <a:off x="527329" y="4245651"/>
            <a:ext cx="578271" cy="2113893"/>
          </a:xfrm>
          <a:custGeom>
            <a:avLst/>
            <a:gdLst/>
            <a:ahLst/>
            <a:cxnLst/>
            <a:rect l="l" t="t" r="r" b="b"/>
            <a:pathLst>
              <a:path w="410850" h="1501878" extrusionOk="0">
                <a:moveTo>
                  <a:pt x="364520" y="1478716"/>
                </a:moveTo>
                <a:cubicBezTo>
                  <a:pt x="364520" y="1465923"/>
                  <a:pt x="374892" y="1455553"/>
                  <a:pt x="387688" y="1455553"/>
                </a:cubicBezTo>
                <a:cubicBezTo>
                  <a:pt x="400481" y="1455553"/>
                  <a:pt x="410850" y="1465923"/>
                  <a:pt x="410850" y="1478716"/>
                </a:cubicBezTo>
                <a:cubicBezTo>
                  <a:pt x="410850" y="1491509"/>
                  <a:pt x="400481" y="1501878"/>
                  <a:pt x="387688" y="1501878"/>
                </a:cubicBezTo>
                <a:cubicBezTo>
                  <a:pt x="374892" y="1501878"/>
                  <a:pt x="364520" y="1491509"/>
                  <a:pt x="364520" y="1478716"/>
                </a:cubicBezTo>
                <a:close/>
                <a:moveTo>
                  <a:pt x="362457" y="751977"/>
                </a:moveTo>
                <a:cubicBezTo>
                  <a:pt x="362457" y="739182"/>
                  <a:pt x="372828" y="728810"/>
                  <a:pt x="385624" y="728810"/>
                </a:cubicBezTo>
                <a:cubicBezTo>
                  <a:pt x="398417" y="728810"/>
                  <a:pt x="408787" y="739182"/>
                  <a:pt x="408787" y="751977"/>
                </a:cubicBezTo>
                <a:cubicBezTo>
                  <a:pt x="408787" y="764771"/>
                  <a:pt x="398417" y="775143"/>
                  <a:pt x="385624" y="775143"/>
                </a:cubicBezTo>
                <a:cubicBezTo>
                  <a:pt x="372828" y="775143"/>
                  <a:pt x="362457" y="764771"/>
                  <a:pt x="362457" y="751977"/>
                </a:cubicBezTo>
                <a:close/>
                <a:moveTo>
                  <a:pt x="360392" y="923339"/>
                </a:moveTo>
                <a:cubicBezTo>
                  <a:pt x="360392" y="910547"/>
                  <a:pt x="370763" y="900174"/>
                  <a:pt x="383559" y="900174"/>
                </a:cubicBezTo>
                <a:cubicBezTo>
                  <a:pt x="396353" y="900174"/>
                  <a:pt x="406723" y="910547"/>
                  <a:pt x="406723" y="923339"/>
                </a:cubicBezTo>
                <a:cubicBezTo>
                  <a:pt x="406723" y="936134"/>
                  <a:pt x="396353" y="946506"/>
                  <a:pt x="383559" y="946506"/>
                </a:cubicBezTo>
                <a:cubicBezTo>
                  <a:pt x="370763" y="946506"/>
                  <a:pt x="360392" y="936134"/>
                  <a:pt x="360392" y="923339"/>
                </a:cubicBezTo>
                <a:close/>
                <a:moveTo>
                  <a:pt x="360391" y="1115348"/>
                </a:moveTo>
                <a:cubicBezTo>
                  <a:pt x="360391" y="1102553"/>
                  <a:pt x="370763" y="1092182"/>
                  <a:pt x="383558" y="1092182"/>
                </a:cubicBezTo>
                <a:cubicBezTo>
                  <a:pt x="396353" y="1092182"/>
                  <a:pt x="406723" y="1102553"/>
                  <a:pt x="406723" y="1115348"/>
                </a:cubicBezTo>
                <a:cubicBezTo>
                  <a:pt x="406723" y="1128143"/>
                  <a:pt x="396353" y="1138515"/>
                  <a:pt x="383558" y="1138515"/>
                </a:cubicBezTo>
                <a:cubicBezTo>
                  <a:pt x="370763" y="1138515"/>
                  <a:pt x="360391" y="1128143"/>
                  <a:pt x="360391" y="1115348"/>
                </a:cubicBezTo>
                <a:close/>
                <a:moveTo>
                  <a:pt x="358329" y="23166"/>
                </a:moveTo>
                <a:cubicBezTo>
                  <a:pt x="358329" y="10372"/>
                  <a:pt x="368702" y="0"/>
                  <a:pt x="381496" y="0"/>
                </a:cubicBezTo>
                <a:cubicBezTo>
                  <a:pt x="394291" y="0"/>
                  <a:pt x="404661" y="10372"/>
                  <a:pt x="404661" y="23166"/>
                </a:cubicBezTo>
                <a:cubicBezTo>
                  <a:pt x="404661" y="35960"/>
                  <a:pt x="394291" y="46332"/>
                  <a:pt x="381496" y="46332"/>
                </a:cubicBezTo>
                <a:cubicBezTo>
                  <a:pt x="368702" y="46332"/>
                  <a:pt x="358329" y="35960"/>
                  <a:pt x="358329" y="23166"/>
                </a:cubicBezTo>
                <a:close/>
                <a:moveTo>
                  <a:pt x="358325" y="1286711"/>
                </a:moveTo>
                <a:cubicBezTo>
                  <a:pt x="358325" y="1273917"/>
                  <a:pt x="368698" y="1263547"/>
                  <a:pt x="381492" y="1263547"/>
                </a:cubicBezTo>
                <a:cubicBezTo>
                  <a:pt x="394287" y="1263547"/>
                  <a:pt x="404657" y="1273917"/>
                  <a:pt x="404657" y="1286711"/>
                </a:cubicBezTo>
                <a:cubicBezTo>
                  <a:pt x="404657" y="1299507"/>
                  <a:pt x="394287" y="1309877"/>
                  <a:pt x="381492" y="1309877"/>
                </a:cubicBezTo>
                <a:cubicBezTo>
                  <a:pt x="368698" y="1309877"/>
                  <a:pt x="358325" y="1299507"/>
                  <a:pt x="358325" y="1286711"/>
                </a:cubicBezTo>
                <a:close/>
                <a:moveTo>
                  <a:pt x="356265" y="194529"/>
                </a:moveTo>
                <a:cubicBezTo>
                  <a:pt x="356265" y="181735"/>
                  <a:pt x="366637" y="171363"/>
                  <a:pt x="379431" y="171363"/>
                </a:cubicBezTo>
                <a:cubicBezTo>
                  <a:pt x="392227" y="171363"/>
                  <a:pt x="402597" y="181735"/>
                  <a:pt x="402597" y="194529"/>
                </a:cubicBezTo>
                <a:cubicBezTo>
                  <a:pt x="402597" y="207323"/>
                  <a:pt x="392227" y="217695"/>
                  <a:pt x="379431" y="217695"/>
                </a:cubicBezTo>
                <a:cubicBezTo>
                  <a:pt x="366637" y="217695"/>
                  <a:pt x="356265" y="207323"/>
                  <a:pt x="356265" y="194529"/>
                </a:cubicBezTo>
                <a:close/>
                <a:moveTo>
                  <a:pt x="356264" y="386541"/>
                </a:moveTo>
                <a:cubicBezTo>
                  <a:pt x="356264" y="373746"/>
                  <a:pt x="366637" y="363375"/>
                  <a:pt x="379431" y="363375"/>
                </a:cubicBezTo>
                <a:cubicBezTo>
                  <a:pt x="392226" y="363375"/>
                  <a:pt x="402597" y="373746"/>
                  <a:pt x="402597" y="386541"/>
                </a:cubicBezTo>
                <a:cubicBezTo>
                  <a:pt x="402597" y="399334"/>
                  <a:pt x="392226" y="409706"/>
                  <a:pt x="379431" y="409706"/>
                </a:cubicBezTo>
                <a:cubicBezTo>
                  <a:pt x="366637" y="409706"/>
                  <a:pt x="356264" y="399334"/>
                  <a:pt x="356264" y="386541"/>
                </a:cubicBezTo>
                <a:close/>
                <a:moveTo>
                  <a:pt x="354199" y="557904"/>
                </a:moveTo>
                <a:cubicBezTo>
                  <a:pt x="354199" y="545110"/>
                  <a:pt x="364572" y="534738"/>
                  <a:pt x="377366" y="534738"/>
                </a:cubicBezTo>
                <a:cubicBezTo>
                  <a:pt x="390162" y="534738"/>
                  <a:pt x="400532" y="545110"/>
                  <a:pt x="400532" y="557904"/>
                </a:cubicBezTo>
                <a:cubicBezTo>
                  <a:pt x="400532" y="570697"/>
                  <a:pt x="390162" y="581069"/>
                  <a:pt x="377366" y="581069"/>
                </a:cubicBezTo>
                <a:cubicBezTo>
                  <a:pt x="364572" y="581069"/>
                  <a:pt x="354199" y="570697"/>
                  <a:pt x="354199" y="557904"/>
                </a:cubicBezTo>
                <a:close/>
                <a:moveTo>
                  <a:pt x="187418" y="1478716"/>
                </a:moveTo>
                <a:cubicBezTo>
                  <a:pt x="187418" y="1465923"/>
                  <a:pt x="197790" y="1455553"/>
                  <a:pt x="210584" y="1455553"/>
                </a:cubicBezTo>
                <a:cubicBezTo>
                  <a:pt x="223378" y="1455553"/>
                  <a:pt x="233750" y="1465923"/>
                  <a:pt x="233750" y="1478716"/>
                </a:cubicBezTo>
                <a:cubicBezTo>
                  <a:pt x="233750" y="1491509"/>
                  <a:pt x="223378" y="1501878"/>
                  <a:pt x="210584" y="1501878"/>
                </a:cubicBezTo>
                <a:cubicBezTo>
                  <a:pt x="197790" y="1501878"/>
                  <a:pt x="187418" y="1491509"/>
                  <a:pt x="187418" y="1478716"/>
                </a:cubicBezTo>
                <a:close/>
                <a:moveTo>
                  <a:pt x="185354" y="751977"/>
                </a:moveTo>
                <a:cubicBezTo>
                  <a:pt x="185354" y="739182"/>
                  <a:pt x="195726" y="728810"/>
                  <a:pt x="208520" y="728810"/>
                </a:cubicBezTo>
                <a:cubicBezTo>
                  <a:pt x="221314" y="728810"/>
                  <a:pt x="231686" y="739182"/>
                  <a:pt x="231686" y="751977"/>
                </a:cubicBezTo>
                <a:cubicBezTo>
                  <a:pt x="231686" y="764771"/>
                  <a:pt x="221314" y="775143"/>
                  <a:pt x="208520" y="775143"/>
                </a:cubicBezTo>
                <a:cubicBezTo>
                  <a:pt x="195726" y="775143"/>
                  <a:pt x="185354" y="764771"/>
                  <a:pt x="185354" y="751977"/>
                </a:cubicBezTo>
                <a:close/>
                <a:moveTo>
                  <a:pt x="183290" y="923339"/>
                </a:moveTo>
                <a:cubicBezTo>
                  <a:pt x="183290" y="910547"/>
                  <a:pt x="193662" y="900174"/>
                  <a:pt x="206456" y="900174"/>
                </a:cubicBezTo>
                <a:cubicBezTo>
                  <a:pt x="219249" y="900174"/>
                  <a:pt x="229621" y="910547"/>
                  <a:pt x="229621" y="923339"/>
                </a:cubicBezTo>
                <a:cubicBezTo>
                  <a:pt x="229621" y="936134"/>
                  <a:pt x="219249" y="946506"/>
                  <a:pt x="206456" y="946506"/>
                </a:cubicBezTo>
                <a:cubicBezTo>
                  <a:pt x="193662" y="946506"/>
                  <a:pt x="183290" y="936134"/>
                  <a:pt x="183290" y="923339"/>
                </a:cubicBezTo>
                <a:close/>
                <a:moveTo>
                  <a:pt x="183289" y="1115348"/>
                </a:moveTo>
                <a:cubicBezTo>
                  <a:pt x="183289" y="1102553"/>
                  <a:pt x="193661" y="1092182"/>
                  <a:pt x="206455" y="1092182"/>
                </a:cubicBezTo>
                <a:cubicBezTo>
                  <a:pt x="219249" y="1092182"/>
                  <a:pt x="229621" y="1102553"/>
                  <a:pt x="229621" y="1115348"/>
                </a:cubicBezTo>
                <a:cubicBezTo>
                  <a:pt x="229621" y="1128143"/>
                  <a:pt x="219249" y="1138515"/>
                  <a:pt x="206455" y="1138515"/>
                </a:cubicBezTo>
                <a:cubicBezTo>
                  <a:pt x="193661" y="1138515"/>
                  <a:pt x="183289" y="1128143"/>
                  <a:pt x="183289" y="1115348"/>
                </a:cubicBezTo>
                <a:close/>
                <a:moveTo>
                  <a:pt x="181228" y="23166"/>
                </a:moveTo>
                <a:cubicBezTo>
                  <a:pt x="181228" y="10372"/>
                  <a:pt x="191600" y="0"/>
                  <a:pt x="204394" y="0"/>
                </a:cubicBezTo>
                <a:cubicBezTo>
                  <a:pt x="217188" y="0"/>
                  <a:pt x="227560" y="10372"/>
                  <a:pt x="227560" y="23166"/>
                </a:cubicBezTo>
                <a:cubicBezTo>
                  <a:pt x="227560" y="35960"/>
                  <a:pt x="217188" y="46332"/>
                  <a:pt x="204394" y="46332"/>
                </a:cubicBezTo>
                <a:cubicBezTo>
                  <a:pt x="191600" y="46332"/>
                  <a:pt x="181228" y="35960"/>
                  <a:pt x="181228" y="23166"/>
                </a:cubicBezTo>
                <a:close/>
                <a:moveTo>
                  <a:pt x="181225" y="1286711"/>
                </a:moveTo>
                <a:cubicBezTo>
                  <a:pt x="181225" y="1273917"/>
                  <a:pt x="191597" y="1263547"/>
                  <a:pt x="204391" y="1263547"/>
                </a:cubicBezTo>
                <a:cubicBezTo>
                  <a:pt x="217185" y="1263547"/>
                  <a:pt x="227557" y="1273917"/>
                  <a:pt x="227557" y="1286711"/>
                </a:cubicBezTo>
                <a:cubicBezTo>
                  <a:pt x="227557" y="1299507"/>
                  <a:pt x="217185" y="1309877"/>
                  <a:pt x="204391" y="1309877"/>
                </a:cubicBezTo>
                <a:cubicBezTo>
                  <a:pt x="191597" y="1309877"/>
                  <a:pt x="181225" y="1299507"/>
                  <a:pt x="181225" y="1286711"/>
                </a:cubicBezTo>
                <a:close/>
                <a:moveTo>
                  <a:pt x="179162" y="194529"/>
                </a:moveTo>
                <a:cubicBezTo>
                  <a:pt x="179162" y="181735"/>
                  <a:pt x="189534" y="171363"/>
                  <a:pt x="202328" y="171363"/>
                </a:cubicBezTo>
                <a:cubicBezTo>
                  <a:pt x="215122" y="171363"/>
                  <a:pt x="225494" y="181735"/>
                  <a:pt x="225494" y="194529"/>
                </a:cubicBezTo>
                <a:cubicBezTo>
                  <a:pt x="225494" y="207323"/>
                  <a:pt x="215122" y="217695"/>
                  <a:pt x="202328" y="217695"/>
                </a:cubicBezTo>
                <a:cubicBezTo>
                  <a:pt x="189534" y="217695"/>
                  <a:pt x="179162" y="207323"/>
                  <a:pt x="179162" y="194529"/>
                </a:cubicBezTo>
                <a:close/>
                <a:moveTo>
                  <a:pt x="179162" y="386541"/>
                </a:moveTo>
                <a:cubicBezTo>
                  <a:pt x="179162" y="373746"/>
                  <a:pt x="189534" y="363375"/>
                  <a:pt x="202328" y="363375"/>
                </a:cubicBezTo>
                <a:cubicBezTo>
                  <a:pt x="215122" y="363375"/>
                  <a:pt x="225494" y="373746"/>
                  <a:pt x="225494" y="386541"/>
                </a:cubicBezTo>
                <a:cubicBezTo>
                  <a:pt x="225494" y="399334"/>
                  <a:pt x="215122" y="409706"/>
                  <a:pt x="202328" y="409706"/>
                </a:cubicBezTo>
                <a:cubicBezTo>
                  <a:pt x="189534" y="409706"/>
                  <a:pt x="179162" y="399334"/>
                  <a:pt x="179162" y="386541"/>
                </a:cubicBezTo>
                <a:close/>
                <a:moveTo>
                  <a:pt x="177098" y="557904"/>
                </a:moveTo>
                <a:cubicBezTo>
                  <a:pt x="177098" y="545110"/>
                  <a:pt x="187470" y="534738"/>
                  <a:pt x="200263" y="534738"/>
                </a:cubicBezTo>
                <a:cubicBezTo>
                  <a:pt x="213057" y="534738"/>
                  <a:pt x="223429" y="545110"/>
                  <a:pt x="223429" y="557904"/>
                </a:cubicBezTo>
                <a:cubicBezTo>
                  <a:pt x="223429" y="570697"/>
                  <a:pt x="213057" y="581069"/>
                  <a:pt x="200263" y="581069"/>
                </a:cubicBezTo>
                <a:cubicBezTo>
                  <a:pt x="187470" y="581069"/>
                  <a:pt x="177098" y="570697"/>
                  <a:pt x="177098" y="557904"/>
                </a:cubicBezTo>
                <a:close/>
                <a:moveTo>
                  <a:pt x="10320" y="1478716"/>
                </a:moveTo>
                <a:cubicBezTo>
                  <a:pt x="10320" y="1465923"/>
                  <a:pt x="20692" y="1455553"/>
                  <a:pt x="33486" y="1455553"/>
                </a:cubicBezTo>
                <a:cubicBezTo>
                  <a:pt x="46280" y="1455553"/>
                  <a:pt x="56652" y="1465923"/>
                  <a:pt x="56652" y="1478716"/>
                </a:cubicBezTo>
                <a:cubicBezTo>
                  <a:pt x="56652" y="1491509"/>
                  <a:pt x="46280" y="1501878"/>
                  <a:pt x="33486" y="1501878"/>
                </a:cubicBezTo>
                <a:cubicBezTo>
                  <a:pt x="20692" y="1501878"/>
                  <a:pt x="10320" y="1491509"/>
                  <a:pt x="10320" y="1478716"/>
                </a:cubicBezTo>
                <a:close/>
                <a:moveTo>
                  <a:pt x="8256" y="751977"/>
                </a:moveTo>
                <a:cubicBezTo>
                  <a:pt x="8256" y="739182"/>
                  <a:pt x="18628" y="728810"/>
                  <a:pt x="31422" y="728810"/>
                </a:cubicBezTo>
                <a:cubicBezTo>
                  <a:pt x="44216" y="728810"/>
                  <a:pt x="54588" y="739182"/>
                  <a:pt x="54588" y="751977"/>
                </a:cubicBezTo>
                <a:cubicBezTo>
                  <a:pt x="54588" y="764771"/>
                  <a:pt x="44216" y="775143"/>
                  <a:pt x="31422" y="775143"/>
                </a:cubicBezTo>
                <a:cubicBezTo>
                  <a:pt x="18628" y="775143"/>
                  <a:pt x="8256" y="764771"/>
                  <a:pt x="8256" y="751977"/>
                </a:cubicBezTo>
                <a:close/>
                <a:moveTo>
                  <a:pt x="6192" y="923339"/>
                </a:moveTo>
                <a:cubicBezTo>
                  <a:pt x="6192" y="910547"/>
                  <a:pt x="16564" y="900174"/>
                  <a:pt x="29357" y="900174"/>
                </a:cubicBezTo>
                <a:cubicBezTo>
                  <a:pt x="42151" y="900174"/>
                  <a:pt x="52523" y="910547"/>
                  <a:pt x="52523" y="923339"/>
                </a:cubicBezTo>
                <a:cubicBezTo>
                  <a:pt x="52523" y="936134"/>
                  <a:pt x="42151" y="946506"/>
                  <a:pt x="29357" y="946506"/>
                </a:cubicBezTo>
                <a:cubicBezTo>
                  <a:pt x="16564" y="946506"/>
                  <a:pt x="6192" y="936134"/>
                  <a:pt x="6192" y="923339"/>
                </a:cubicBezTo>
                <a:close/>
                <a:moveTo>
                  <a:pt x="6191" y="1115348"/>
                </a:moveTo>
                <a:cubicBezTo>
                  <a:pt x="6191" y="1102553"/>
                  <a:pt x="16563" y="1092182"/>
                  <a:pt x="29357" y="1092182"/>
                </a:cubicBezTo>
                <a:cubicBezTo>
                  <a:pt x="42151" y="1092182"/>
                  <a:pt x="52523" y="1102553"/>
                  <a:pt x="52523" y="1115348"/>
                </a:cubicBezTo>
                <a:cubicBezTo>
                  <a:pt x="52523" y="1128143"/>
                  <a:pt x="42151" y="1138515"/>
                  <a:pt x="29357" y="1138515"/>
                </a:cubicBezTo>
                <a:cubicBezTo>
                  <a:pt x="16563" y="1138515"/>
                  <a:pt x="6191" y="1128143"/>
                  <a:pt x="6191" y="1115348"/>
                </a:cubicBezTo>
                <a:close/>
                <a:moveTo>
                  <a:pt x="4130" y="23166"/>
                </a:moveTo>
                <a:cubicBezTo>
                  <a:pt x="4130" y="10372"/>
                  <a:pt x="14502" y="0"/>
                  <a:pt x="27296" y="0"/>
                </a:cubicBezTo>
                <a:cubicBezTo>
                  <a:pt x="40090" y="0"/>
                  <a:pt x="50462" y="10372"/>
                  <a:pt x="50462" y="23166"/>
                </a:cubicBezTo>
                <a:cubicBezTo>
                  <a:pt x="50462" y="35960"/>
                  <a:pt x="40090" y="46332"/>
                  <a:pt x="27296" y="46332"/>
                </a:cubicBezTo>
                <a:cubicBezTo>
                  <a:pt x="14502" y="46332"/>
                  <a:pt x="4130" y="35960"/>
                  <a:pt x="4130" y="23166"/>
                </a:cubicBezTo>
                <a:close/>
                <a:moveTo>
                  <a:pt x="4127" y="1286711"/>
                </a:moveTo>
                <a:cubicBezTo>
                  <a:pt x="4127" y="1273917"/>
                  <a:pt x="14499" y="1263547"/>
                  <a:pt x="27292" y="1263547"/>
                </a:cubicBezTo>
                <a:cubicBezTo>
                  <a:pt x="40086" y="1263547"/>
                  <a:pt x="50458" y="1273917"/>
                  <a:pt x="50458" y="1286711"/>
                </a:cubicBezTo>
                <a:cubicBezTo>
                  <a:pt x="50458" y="1299507"/>
                  <a:pt x="40086" y="1309879"/>
                  <a:pt x="27292" y="1309879"/>
                </a:cubicBezTo>
                <a:cubicBezTo>
                  <a:pt x="14499" y="1309879"/>
                  <a:pt x="4127" y="1299507"/>
                  <a:pt x="4127" y="1286711"/>
                </a:cubicBezTo>
                <a:close/>
                <a:moveTo>
                  <a:pt x="2064" y="194529"/>
                </a:moveTo>
                <a:cubicBezTo>
                  <a:pt x="2064" y="181735"/>
                  <a:pt x="12436" y="171363"/>
                  <a:pt x="25230" y="171363"/>
                </a:cubicBezTo>
                <a:cubicBezTo>
                  <a:pt x="38024" y="171363"/>
                  <a:pt x="48396" y="181735"/>
                  <a:pt x="48396" y="194529"/>
                </a:cubicBezTo>
                <a:cubicBezTo>
                  <a:pt x="48396" y="207323"/>
                  <a:pt x="38024" y="217695"/>
                  <a:pt x="25230" y="217695"/>
                </a:cubicBezTo>
                <a:cubicBezTo>
                  <a:pt x="12436" y="217695"/>
                  <a:pt x="2064" y="207323"/>
                  <a:pt x="2064" y="194529"/>
                </a:cubicBezTo>
                <a:close/>
                <a:moveTo>
                  <a:pt x="2064" y="386541"/>
                </a:moveTo>
                <a:cubicBezTo>
                  <a:pt x="2064" y="373746"/>
                  <a:pt x="12436" y="363375"/>
                  <a:pt x="25230" y="363375"/>
                </a:cubicBezTo>
                <a:cubicBezTo>
                  <a:pt x="38024" y="363375"/>
                  <a:pt x="48396" y="373746"/>
                  <a:pt x="48396" y="386541"/>
                </a:cubicBezTo>
                <a:cubicBezTo>
                  <a:pt x="48396" y="399334"/>
                  <a:pt x="38024" y="409706"/>
                  <a:pt x="25230" y="409706"/>
                </a:cubicBezTo>
                <a:cubicBezTo>
                  <a:pt x="12436" y="409706"/>
                  <a:pt x="2064" y="399334"/>
                  <a:pt x="2064" y="386541"/>
                </a:cubicBezTo>
                <a:close/>
                <a:moveTo>
                  <a:pt x="0" y="557904"/>
                </a:moveTo>
                <a:cubicBezTo>
                  <a:pt x="0" y="545110"/>
                  <a:pt x="10371" y="534738"/>
                  <a:pt x="23165" y="534738"/>
                </a:cubicBezTo>
                <a:cubicBezTo>
                  <a:pt x="35959" y="534738"/>
                  <a:pt x="46331" y="545110"/>
                  <a:pt x="46331" y="557904"/>
                </a:cubicBezTo>
                <a:cubicBezTo>
                  <a:pt x="46331" y="570697"/>
                  <a:pt x="35959" y="581069"/>
                  <a:pt x="23165" y="581069"/>
                </a:cubicBezTo>
                <a:cubicBezTo>
                  <a:pt x="10371" y="581069"/>
                  <a:pt x="0" y="570697"/>
                  <a:pt x="0" y="557904"/>
                </a:cubicBezTo>
                <a:close/>
              </a:path>
            </a:pathLst>
          </a:custGeom>
          <a:solidFill>
            <a:srgbClr val="42424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2"/>
          <p:cNvSpPr txBox="1">
            <a:spLocks noGrp="1"/>
          </p:cNvSpPr>
          <p:nvPr>
            <p:ph type="ctrTitle"/>
          </p:nvPr>
        </p:nvSpPr>
        <p:spPr>
          <a:xfrm>
            <a:off x="1672185" y="1297575"/>
            <a:ext cx="9114000" cy="27369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900"/>
              <a:buNone/>
              <a:defRPr sz="69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57C0B2"/>
              </a:buClr>
              <a:buSzPts val="6900"/>
              <a:buNone/>
              <a:defRPr sz="6900">
                <a:solidFill>
                  <a:srgbClr val="57C0B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57C0B2"/>
              </a:buClr>
              <a:buSzPts val="6900"/>
              <a:buNone/>
              <a:defRPr sz="6900">
                <a:solidFill>
                  <a:srgbClr val="57C0B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57C0B2"/>
              </a:buClr>
              <a:buSzPts val="6900"/>
              <a:buNone/>
              <a:defRPr sz="6900">
                <a:solidFill>
                  <a:srgbClr val="57C0B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57C0B2"/>
              </a:buClr>
              <a:buSzPts val="6900"/>
              <a:buNone/>
              <a:defRPr sz="6900">
                <a:solidFill>
                  <a:srgbClr val="57C0B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57C0B2"/>
              </a:buClr>
              <a:buSzPts val="6900"/>
              <a:buNone/>
              <a:defRPr sz="6900">
                <a:solidFill>
                  <a:srgbClr val="57C0B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57C0B2"/>
              </a:buClr>
              <a:buSzPts val="6900"/>
              <a:buNone/>
              <a:defRPr sz="6900">
                <a:solidFill>
                  <a:srgbClr val="57C0B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57C0B2"/>
              </a:buClr>
              <a:buSzPts val="6900"/>
              <a:buNone/>
              <a:defRPr sz="6900">
                <a:solidFill>
                  <a:srgbClr val="57C0B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57C0B2"/>
              </a:buClr>
              <a:buSzPts val="6900"/>
              <a:buNone/>
              <a:defRPr sz="6900">
                <a:solidFill>
                  <a:srgbClr val="57C0B2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2"/>
          <p:cNvSpPr txBox="1">
            <a:spLocks noGrp="1"/>
          </p:cNvSpPr>
          <p:nvPr>
            <p:ph type="subTitle" idx="1"/>
          </p:nvPr>
        </p:nvSpPr>
        <p:spPr>
          <a:xfrm>
            <a:off x="1672176" y="4083626"/>
            <a:ext cx="9114000" cy="1056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 sz="2800" b="1">
                <a:solidFill>
                  <a:schemeClr val="lt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 sz="2800">
                <a:solidFill>
                  <a:schemeClr val="lt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 sz="2800">
                <a:solidFill>
                  <a:schemeClr val="lt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 sz="2800">
                <a:solidFill>
                  <a:schemeClr val="lt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 sz="2800">
                <a:solidFill>
                  <a:schemeClr val="lt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 sz="2800">
                <a:solidFill>
                  <a:schemeClr val="lt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 sz="2800">
                <a:solidFill>
                  <a:schemeClr val="lt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 sz="2800">
                <a:solidFill>
                  <a:schemeClr val="lt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 sz="28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2"/>
          <p:cNvSpPr/>
          <p:nvPr/>
        </p:nvSpPr>
        <p:spPr>
          <a:xfrm rot="5400000">
            <a:off x="7613906" y="4973911"/>
            <a:ext cx="1575346" cy="2113893"/>
          </a:xfrm>
          <a:custGeom>
            <a:avLst/>
            <a:gdLst/>
            <a:ahLst/>
            <a:cxnLst/>
            <a:rect l="l" t="t" r="r" b="b"/>
            <a:pathLst>
              <a:path w="1119251" h="1501878" extrusionOk="0">
                <a:moveTo>
                  <a:pt x="1096085" y="1455553"/>
                </a:moveTo>
                <a:cubicBezTo>
                  <a:pt x="1108880" y="1455553"/>
                  <a:pt x="1119251" y="1465923"/>
                  <a:pt x="1119251" y="1478716"/>
                </a:cubicBezTo>
                <a:cubicBezTo>
                  <a:pt x="1119251" y="1491508"/>
                  <a:pt x="1108880" y="1501878"/>
                  <a:pt x="1096085" y="1501878"/>
                </a:cubicBezTo>
                <a:cubicBezTo>
                  <a:pt x="1083289" y="1501878"/>
                  <a:pt x="1072914" y="1491508"/>
                  <a:pt x="1072914" y="1478716"/>
                </a:cubicBezTo>
                <a:cubicBezTo>
                  <a:pt x="1072914" y="1465923"/>
                  <a:pt x="1083289" y="1455553"/>
                  <a:pt x="1096085" y="1455553"/>
                </a:cubicBezTo>
                <a:close/>
                <a:moveTo>
                  <a:pt x="918982" y="1455553"/>
                </a:moveTo>
                <a:cubicBezTo>
                  <a:pt x="931774" y="1455553"/>
                  <a:pt x="942146" y="1465923"/>
                  <a:pt x="942146" y="1478716"/>
                </a:cubicBezTo>
                <a:cubicBezTo>
                  <a:pt x="942146" y="1491509"/>
                  <a:pt x="931774" y="1501878"/>
                  <a:pt x="918982" y="1501878"/>
                </a:cubicBezTo>
                <a:cubicBezTo>
                  <a:pt x="906186" y="1501878"/>
                  <a:pt x="895815" y="1491509"/>
                  <a:pt x="895815" y="1478716"/>
                </a:cubicBezTo>
                <a:cubicBezTo>
                  <a:pt x="895815" y="1465923"/>
                  <a:pt x="906186" y="1455553"/>
                  <a:pt x="918982" y="1455553"/>
                </a:cubicBezTo>
                <a:close/>
                <a:moveTo>
                  <a:pt x="741886" y="1455553"/>
                </a:moveTo>
                <a:cubicBezTo>
                  <a:pt x="754681" y="1455553"/>
                  <a:pt x="765052" y="1465923"/>
                  <a:pt x="765052" y="1478716"/>
                </a:cubicBezTo>
                <a:cubicBezTo>
                  <a:pt x="765052" y="1491509"/>
                  <a:pt x="754681" y="1501878"/>
                  <a:pt x="741886" y="1501878"/>
                </a:cubicBezTo>
                <a:cubicBezTo>
                  <a:pt x="729092" y="1501878"/>
                  <a:pt x="718720" y="1491509"/>
                  <a:pt x="718720" y="1478716"/>
                </a:cubicBezTo>
                <a:cubicBezTo>
                  <a:pt x="718720" y="1465923"/>
                  <a:pt x="729092" y="1455553"/>
                  <a:pt x="741886" y="1455553"/>
                </a:cubicBezTo>
                <a:close/>
                <a:moveTo>
                  <a:pt x="564784" y="1455553"/>
                </a:moveTo>
                <a:cubicBezTo>
                  <a:pt x="577578" y="1455553"/>
                  <a:pt x="587950" y="1465923"/>
                  <a:pt x="587950" y="1478716"/>
                </a:cubicBezTo>
                <a:cubicBezTo>
                  <a:pt x="587950" y="1491509"/>
                  <a:pt x="577578" y="1501878"/>
                  <a:pt x="564784" y="1501878"/>
                </a:cubicBezTo>
                <a:cubicBezTo>
                  <a:pt x="551990" y="1501878"/>
                  <a:pt x="541618" y="1491509"/>
                  <a:pt x="541618" y="1478716"/>
                </a:cubicBezTo>
                <a:cubicBezTo>
                  <a:pt x="541618" y="1465923"/>
                  <a:pt x="551990" y="1455553"/>
                  <a:pt x="564784" y="1455553"/>
                </a:cubicBezTo>
                <a:close/>
                <a:moveTo>
                  <a:pt x="387688" y="1455553"/>
                </a:moveTo>
                <a:cubicBezTo>
                  <a:pt x="400481" y="1455553"/>
                  <a:pt x="410850" y="1465923"/>
                  <a:pt x="410850" y="1478716"/>
                </a:cubicBezTo>
                <a:cubicBezTo>
                  <a:pt x="410850" y="1491509"/>
                  <a:pt x="400481" y="1501878"/>
                  <a:pt x="387688" y="1501878"/>
                </a:cubicBezTo>
                <a:cubicBezTo>
                  <a:pt x="374892" y="1501878"/>
                  <a:pt x="364520" y="1491509"/>
                  <a:pt x="364520" y="1478716"/>
                </a:cubicBezTo>
                <a:cubicBezTo>
                  <a:pt x="364520" y="1465923"/>
                  <a:pt x="374892" y="1455553"/>
                  <a:pt x="387688" y="1455553"/>
                </a:cubicBezTo>
                <a:close/>
                <a:moveTo>
                  <a:pt x="210584" y="1455553"/>
                </a:moveTo>
                <a:cubicBezTo>
                  <a:pt x="223378" y="1455553"/>
                  <a:pt x="233750" y="1465923"/>
                  <a:pt x="233750" y="1478716"/>
                </a:cubicBezTo>
                <a:cubicBezTo>
                  <a:pt x="233750" y="1491509"/>
                  <a:pt x="223378" y="1501878"/>
                  <a:pt x="210584" y="1501878"/>
                </a:cubicBezTo>
                <a:cubicBezTo>
                  <a:pt x="197790" y="1501878"/>
                  <a:pt x="187418" y="1491509"/>
                  <a:pt x="187418" y="1478716"/>
                </a:cubicBezTo>
                <a:cubicBezTo>
                  <a:pt x="187418" y="1465923"/>
                  <a:pt x="197790" y="1455553"/>
                  <a:pt x="210584" y="1455553"/>
                </a:cubicBezTo>
                <a:close/>
                <a:moveTo>
                  <a:pt x="33486" y="1455553"/>
                </a:moveTo>
                <a:cubicBezTo>
                  <a:pt x="46280" y="1455553"/>
                  <a:pt x="56652" y="1465923"/>
                  <a:pt x="56652" y="1478716"/>
                </a:cubicBezTo>
                <a:cubicBezTo>
                  <a:pt x="56652" y="1491509"/>
                  <a:pt x="46280" y="1501878"/>
                  <a:pt x="33486" y="1501878"/>
                </a:cubicBezTo>
                <a:cubicBezTo>
                  <a:pt x="20692" y="1501878"/>
                  <a:pt x="10320" y="1491509"/>
                  <a:pt x="10320" y="1478716"/>
                </a:cubicBezTo>
                <a:cubicBezTo>
                  <a:pt x="10320" y="1465923"/>
                  <a:pt x="20692" y="1455553"/>
                  <a:pt x="33486" y="1455553"/>
                </a:cubicBezTo>
                <a:close/>
                <a:moveTo>
                  <a:pt x="1089891" y="1263547"/>
                </a:moveTo>
                <a:cubicBezTo>
                  <a:pt x="1102686" y="1263547"/>
                  <a:pt x="1113060" y="1273917"/>
                  <a:pt x="1113060" y="1286711"/>
                </a:cubicBezTo>
                <a:cubicBezTo>
                  <a:pt x="1113060" y="1299506"/>
                  <a:pt x="1102686" y="1309877"/>
                  <a:pt x="1089891" y="1309877"/>
                </a:cubicBezTo>
                <a:cubicBezTo>
                  <a:pt x="1077094" y="1309877"/>
                  <a:pt x="1066719" y="1299506"/>
                  <a:pt x="1066719" y="1286711"/>
                </a:cubicBezTo>
                <a:cubicBezTo>
                  <a:pt x="1066719" y="1273917"/>
                  <a:pt x="1077094" y="1263547"/>
                  <a:pt x="1089891" y="1263547"/>
                </a:cubicBezTo>
                <a:close/>
                <a:moveTo>
                  <a:pt x="912789" y="1263547"/>
                </a:moveTo>
                <a:cubicBezTo>
                  <a:pt x="925583" y="1263547"/>
                  <a:pt x="935953" y="1273917"/>
                  <a:pt x="935953" y="1286711"/>
                </a:cubicBezTo>
                <a:cubicBezTo>
                  <a:pt x="935953" y="1299506"/>
                  <a:pt x="925583" y="1309877"/>
                  <a:pt x="912789" y="1309877"/>
                </a:cubicBezTo>
                <a:cubicBezTo>
                  <a:pt x="899990" y="1309877"/>
                  <a:pt x="889623" y="1299506"/>
                  <a:pt x="889623" y="1286711"/>
                </a:cubicBezTo>
                <a:cubicBezTo>
                  <a:pt x="889623" y="1273917"/>
                  <a:pt x="899990" y="1263547"/>
                  <a:pt x="912789" y="1263547"/>
                </a:cubicBezTo>
                <a:close/>
                <a:moveTo>
                  <a:pt x="735692" y="1263547"/>
                </a:moveTo>
                <a:cubicBezTo>
                  <a:pt x="748486" y="1263547"/>
                  <a:pt x="758858" y="1273917"/>
                  <a:pt x="758858" y="1286711"/>
                </a:cubicBezTo>
                <a:cubicBezTo>
                  <a:pt x="758858" y="1299507"/>
                  <a:pt x="748486" y="1309877"/>
                  <a:pt x="735692" y="1309877"/>
                </a:cubicBezTo>
                <a:cubicBezTo>
                  <a:pt x="722898" y="1309877"/>
                  <a:pt x="712525" y="1299507"/>
                  <a:pt x="712525" y="1286711"/>
                </a:cubicBezTo>
                <a:cubicBezTo>
                  <a:pt x="712525" y="1273917"/>
                  <a:pt x="722898" y="1263547"/>
                  <a:pt x="735692" y="1263547"/>
                </a:cubicBezTo>
                <a:close/>
                <a:moveTo>
                  <a:pt x="558589" y="1263547"/>
                </a:moveTo>
                <a:cubicBezTo>
                  <a:pt x="571384" y="1263547"/>
                  <a:pt x="581756" y="1273917"/>
                  <a:pt x="581756" y="1286711"/>
                </a:cubicBezTo>
                <a:cubicBezTo>
                  <a:pt x="581756" y="1299507"/>
                  <a:pt x="571384" y="1309877"/>
                  <a:pt x="558589" y="1309877"/>
                </a:cubicBezTo>
                <a:cubicBezTo>
                  <a:pt x="545796" y="1309877"/>
                  <a:pt x="535423" y="1299507"/>
                  <a:pt x="535423" y="1286711"/>
                </a:cubicBezTo>
                <a:cubicBezTo>
                  <a:pt x="535423" y="1273917"/>
                  <a:pt x="545796" y="1263547"/>
                  <a:pt x="558589" y="1263547"/>
                </a:cubicBezTo>
                <a:close/>
                <a:moveTo>
                  <a:pt x="381492" y="1263547"/>
                </a:moveTo>
                <a:cubicBezTo>
                  <a:pt x="394287" y="1263547"/>
                  <a:pt x="404657" y="1273917"/>
                  <a:pt x="404657" y="1286711"/>
                </a:cubicBezTo>
                <a:cubicBezTo>
                  <a:pt x="404657" y="1299507"/>
                  <a:pt x="394287" y="1309877"/>
                  <a:pt x="381492" y="1309877"/>
                </a:cubicBezTo>
                <a:cubicBezTo>
                  <a:pt x="368698" y="1309877"/>
                  <a:pt x="358325" y="1299507"/>
                  <a:pt x="358325" y="1286711"/>
                </a:cubicBezTo>
                <a:cubicBezTo>
                  <a:pt x="358325" y="1273917"/>
                  <a:pt x="368698" y="1263547"/>
                  <a:pt x="381492" y="1263547"/>
                </a:cubicBezTo>
                <a:close/>
                <a:moveTo>
                  <a:pt x="204391" y="1263547"/>
                </a:moveTo>
                <a:cubicBezTo>
                  <a:pt x="217185" y="1263547"/>
                  <a:pt x="227557" y="1273917"/>
                  <a:pt x="227557" y="1286711"/>
                </a:cubicBezTo>
                <a:cubicBezTo>
                  <a:pt x="227557" y="1299507"/>
                  <a:pt x="217185" y="1309877"/>
                  <a:pt x="204391" y="1309877"/>
                </a:cubicBezTo>
                <a:cubicBezTo>
                  <a:pt x="191597" y="1309877"/>
                  <a:pt x="181225" y="1299507"/>
                  <a:pt x="181225" y="1286711"/>
                </a:cubicBezTo>
                <a:cubicBezTo>
                  <a:pt x="181225" y="1273917"/>
                  <a:pt x="191597" y="1263547"/>
                  <a:pt x="204391" y="1263547"/>
                </a:cubicBezTo>
                <a:close/>
                <a:moveTo>
                  <a:pt x="27292" y="1263547"/>
                </a:moveTo>
                <a:cubicBezTo>
                  <a:pt x="40086" y="1263547"/>
                  <a:pt x="50458" y="1273917"/>
                  <a:pt x="50458" y="1286711"/>
                </a:cubicBezTo>
                <a:cubicBezTo>
                  <a:pt x="50458" y="1299507"/>
                  <a:pt x="40086" y="1309879"/>
                  <a:pt x="27292" y="1309879"/>
                </a:cubicBezTo>
                <a:cubicBezTo>
                  <a:pt x="14499" y="1309879"/>
                  <a:pt x="4127" y="1299507"/>
                  <a:pt x="4127" y="1286711"/>
                </a:cubicBezTo>
                <a:cubicBezTo>
                  <a:pt x="4127" y="1273917"/>
                  <a:pt x="14499" y="1263547"/>
                  <a:pt x="27292" y="1263547"/>
                </a:cubicBezTo>
                <a:close/>
                <a:moveTo>
                  <a:pt x="1091956" y="1092182"/>
                </a:moveTo>
                <a:cubicBezTo>
                  <a:pt x="1104753" y="1092182"/>
                  <a:pt x="1115123" y="1102553"/>
                  <a:pt x="1115123" y="1115347"/>
                </a:cubicBezTo>
                <a:cubicBezTo>
                  <a:pt x="1115123" y="1128143"/>
                  <a:pt x="1104753" y="1138515"/>
                  <a:pt x="1091956" y="1138515"/>
                </a:cubicBezTo>
                <a:cubicBezTo>
                  <a:pt x="1079159" y="1138515"/>
                  <a:pt x="1068786" y="1128143"/>
                  <a:pt x="1068786" y="1115347"/>
                </a:cubicBezTo>
                <a:cubicBezTo>
                  <a:pt x="1068786" y="1102553"/>
                  <a:pt x="1079159" y="1092182"/>
                  <a:pt x="1091956" y="1092182"/>
                </a:cubicBezTo>
                <a:close/>
                <a:moveTo>
                  <a:pt x="914854" y="1092182"/>
                </a:moveTo>
                <a:cubicBezTo>
                  <a:pt x="927647" y="1092182"/>
                  <a:pt x="938017" y="1102553"/>
                  <a:pt x="938017" y="1115347"/>
                </a:cubicBezTo>
                <a:cubicBezTo>
                  <a:pt x="938017" y="1128143"/>
                  <a:pt x="927647" y="1138515"/>
                  <a:pt x="914854" y="1138515"/>
                </a:cubicBezTo>
                <a:cubicBezTo>
                  <a:pt x="902054" y="1138515"/>
                  <a:pt x="891687" y="1128143"/>
                  <a:pt x="891687" y="1115347"/>
                </a:cubicBezTo>
                <a:cubicBezTo>
                  <a:pt x="891687" y="1102553"/>
                  <a:pt x="902054" y="1092182"/>
                  <a:pt x="914854" y="1092182"/>
                </a:cubicBezTo>
                <a:close/>
                <a:moveTo>
                  <a:pt x="737757" y="1092182"/>
                </a:moveTo>
                <a:cubicBezTo>
                  <a:pt x="750552" y="1092182"/>
                  <a:pt x="760924" y="1102553"/>
                  <a:pt x="760924" y="1115347"/>
                </a:cubicBezTo>
                <a:cubicBezTo>
                  <a:pt x="760924" y="1128143"/>
                  <a:pt x="750552" y="1138515"/>
                  <a:pt x="737757" y="1138515"/>
                </a:cubicBezTo>
                <a:cubicBezTo>
                  <a:pt x="724963" y="1138515"/>
                  <a:pt x="714591" y="1128143"/>
                  <a:pt x="714591" y="1115347"/>
                </a:cubicBezTo>
                <a:cubicBezTo>
                  <a:pt x="714591" y="1102553"/>
                  <a:pt x="724963" y="1092182"/>
                  <a:pt x="737757" y="1092182"/>
                </a:cubicBezTo>
                <a:close/>
                <a:moveTo>
                  <a:pt x="560655" y="1092182"/>
                </a:moveTo>
                <a:cubicBezTo>
                  <a:pt x="573449" y="1092182"/>
                  <a:pt x="583821" y="1102553"/>
                  <a:pt x="583821" y="1115348"/>
                </a:cubicBezTo>
                <a:cubicBezTo>
                  <a:pt x="583821" y="1128143"/>
                  <a:pt x="573449" y="1138515"/>
                  <a:pt x="560655" y="1138515"/>
                </a:cubicBezTo>
                <a:cubicBezTo>
                  <a:pt x="547861" y="1138515"/>
                  <a:pt x="537489" y="1128143"/>
                  <a:pt x="537489" y="1115348"/>
                </a:cubicBezTo>
                <a:cubicBezTo>
                  <a:pt x="537489" y="1102553"/>
                  <a:pt x="547861" y="1092182"/>
                  <a:pt x="560655" y="1092182"/>
                </a:cubicBezTo>
                <a:close/>
                <a:moveTo>
                  <a:pt x="383558" y="1092182"/>
                </a:moveTo>
                <a:cubicBezTo>
                  <a:pt x="396353" y="1092182"/>
                  <a:pt x="406723" y="1102553"/>
                  <a:pt x="406723" y="1115348"/>
                </a:cubicBezTo>
                <a:cubicBezTo>
                  <a:pt x="406723" y="1128143"/>
                  <a:pt x="396353" y="1138515"/>
                  <a:pt x="383558" y="1138515"/>
                </a:cubicBezTo>
                <a:cubicBezTo>
                  <a:pt x="370763" y="1138515"/>
                  <a:pt x="360391" y="1128143"/>
                  <a:pt x="360391" y="1115348"/>
                </a:cubicBezTo>
                <a:cubicBezTo>
                  <a:pt x="360391" y="1102553"/>
                  <a:pt x="370763" y="1092182"/>
                  <a:pt x="383558" y="1092182"/>
                </a:cubicBezTo>
                <a:close/>
                <a:moveTo>
                  <a:pt x="206455" y="1092182"/>
                </a:moveTo>
                <a:cubicBezTo>
                  <a:pt x="219249" y="1092182"/>
                  <a:pt x="229621" y="1102553"/>
                  <a:pt x="229621" y="1115348"/>
                </a:cubicBezTo>
                <a:cubicBezTo>
                  <a:pt x="229621" y="1128143"/>
                  <a:pt x="219249" y="1138515"/>
                  <a:pt x="206455" y="1138515"/>
                </a:cubicBezTo>
                <a:cubicBezTo>
                  <a:pt x="193661" y="1138515"/>
                  <a:pt x="183289" y="1128143"/>
                  <a:pt x="183289" y="1115348"/>
                </a:cubicBezTo>
                <a:cubicBezTo>
                  <a:pt x="183289" y="1102553"/>
                  <a:pt x="193661" y="1092182"/>
                  <a:pt x="206455" y="1092182"/>
                </a:cubicBezTo>
                <a:close/>
                <a:moveTo>
                  <a:pt x="29357" y="1092182"/>
                </a:moveTo>
                <a:cubicBezTo>
                  <a:pt x="42151" y="1092182"/>
                  <a:pt x="52523" y="1102553"/>
                  <a:pt x="52523" y="1115348"/>
                </a:cubicBezTo>
                <a:cubicBezTo>
                  <a:pt x="52523" y="1128143"/>
                  <a:pt x="42151" y="1138515"/>
                  <a:pt x="29357" y="1138515"/>
                </a:cubicBezTo>
                <a:cubicBezTo>
                  <a:pt x="16563" y="1138515"/>
                  <a:pt x="6191" y="1128143"/>
                  <a:pt x="6191" y="1115348"/>
                </a:cubicBezTo>
                <a:cubicBezTo>
                  <a:pt x="6191" y="1102553"/>
                  <a:pt x="16563" y="1092182"/>
                  <a:pt x="29357" y="1092182"/>
                </a:cubicBezTo>
                <a:close/>
                <a:moveTo>
                  <a:pt x="1091956" y="900174"/>
                </a:moveTo>
                <a:cubicBezTo>
                  <a:pt x="1104753" y="900174"/>
                  <a:pt x="1115123" y="910547"/>
                  <a:pt x="1115123" y="923339"/>
                </a:cubicBezTo>
                <a:cubicBezTo>
                  <a:pt x="1115123" y="936133"/>
                  <a:pt x="1104753" y="946506"/>
                  <a:pt x="1091956" y="946506"/>
                </a:cubicBezTo>
                <a:cubicBezTo>
                  <a:pt x="1079160" y="946506"/>
                  <a:pt x="1068786" y="936133"/>
                  <a:pt x="1068786" y="923339"/>
                </a:cubicBezTo>
                <a:cubicBezTo>
                  <a:pt x="1068786" y="910547"/>
                  <a:pt x="1079160" y="900174"/>
                  <a:pt x="1091956" y="900174"/>
                </a:cubicBezTo>
                <a:close/>
                <a:moveTo>
                  <a:pt x="914854" y="900174"/>
                </a:moveTo>
                <a:cubicBezTo>
                  <a:pt x="927647" y="900174"/>
                  <a:pt x="938019" y="910547"/>
                  <a:pt x="938019" y="923339"/>
                </a:cubicBezTo>
                <a:cubicBezTo>
                  <a:pt x="938019" y="936133"/>
                  <a:pt x="927647" y="946506"/>
                  <a:pt x="914854" y="946506"/>
                </a:cubicBezTo>
                <a:cubicBezTo>
                  <a:pt x="902054" y="946506"/>
                  <a:pt x="891687" y="936133"/>
                  <a:pt x="891687" y="923339"/>
                </a:cubicBezTo>
                <a:cubicBezTo>
                  <a:pt x="891687" y="910547"/>
                  <a:pt x="902054" y="900174"/>
                  <a:pt x="914854" y="900174"/>
                </a:cubicBezTo>
                <a:close/>
                <a:moveTo>
                  <a:pt x="737758" y="900174"/>
                </a:moveTo>
                <a:cubicBezTo>
                  <a:pt x="750552" y="900174"/>
                  <a:pt x="760924" y="910547"/>
                  <a:pt x="760924" y="923339"/>
                </a:cubicBezTo>
                <a:cubicBezTo>
                  <a:pt x="760924" y="936134"/>
                  <a:pt x="750552" y="946506"/>
                  <a:pt x="737758" y="946506"/>
                </a:cubicBezTo>
                <a:cubicBezTo>
                  <a:pt x="724964" y="946506"/>
                  <a:pt x="714592" y="936134"/>
                  <a:pt x="714592" y="923339"/>
                </a:cubicBezTo>
                <a:cubicBezTo>
                  <a:pt x="714592" y="910547"/>
                  <a:pt x="724964" y="900174"/>
                  <a:pt x="737758" y="900174"/>
                </a:cubicBezTo>
                <a:close/>
                <a:moveTo>
                  <a:pt x="560655" y="900174"/>
                </a:moveTo>
                <a:cubicBezTo>
                  <a:pt x="573450" y="900174"/>
                  <a:pt x="583822" y="910547"/>
                  <a:pt x="583822" y="923339"/>
                </a:cubicBezTo>
                <a:cubicBezTo>
                  <a:pt x="583822" y="936134"/>
                  <a:pt x="573450" y="946506"/>
                  <a:pt x="560655" y="946506"/>
                </a:cubicBezTo>
                <a:cubicBezTo>
                  <a:pt x="547862" y="946506"/>
                  <a:pt x="537490" y="936134"/>
                  <a:pt x="537490" y="923339"/>
                </a:cubicBezTo>
                <a:cubicBezTo>
                  <a:pt x="537490" y="910547"/>
                  <a:pt x="547862" y="900174"/>
                  <a:pt x="560655" y="900174"/>
                </a:cubicBezTo>
                <a:close/>
                <a:moveTo>
                  <a:pt x="383559" y="900174"/>
                </a:moveTo>
                <a:cubicBezTo>
                  <a:pt x="396353" y="900174"/>
                  <a:pt x="406723" y="910547"/>
                  <a:pt x="406723" y="923339"/>
                </a:cubicBezTo>
                <a:cubicBezTo>
                  <a:pt x="406723" y="936134"/>
                  <a:pt x="396353" y="946506"/>
                  <a:pt x="383559" y="946506"/>
                </a:cubicBezTo>
                <a:cubicBezTo>
                  <a:pt x="370763" y="946506"/>
                  <a:pt x="360392" y="936134"/>
                  <a:pt x="360392" y="923339"/>
                </a:cubicBezTo>
                <a:cubicBezTo>
                  <a:pt x="360392" y="910547"/>
                  <a:pt x="370763" y="900174"/>
                  <a:pt x="383559" y="900174"/>
                </a:cubicBezTo>
                <a:close/>
                <a:moveTo>
                  <a:pt x="206456" y="900174"/>
                </a:moveTo>
                <a:cubicBezTo>
                  <a:pt x="219249" y="900174"/>
                  <a:pt x="229621" y="910547"/>
                  <a:pt x="229621" y="923339"/>
                </a:cubicBezTo>
                <a:cubicBezTo>
                  <a:pt x="229621" y="936134"/>
                  <a:pt x="219249" y="946506"/>
                  <a:pt x="206456" y="946506"/>
                </a:cubicBezTo>
                <a:cubicBezTo>
                  <a:pt x="193662" y="946506"/>
                  <a:pt x="183290" y="936134"/>
                  <a:pt x="183290" y="923339"/>
                </a:cubicBezTo>
                <a:cubicBezTo>
                  <a:pt x="183290" y="910547"/>
                  <a:pt x="193662" y="900174"/>
                  <a:pt x="206456" y="900174"/>
                </a:cubicBezTo>
                <a:close/>
                <a:moveTo>
                  <a:pt x="29357" y="900174"/>
                </a:moveTo>
                <a:cubicBezTo>
                  <a:pt x="42151" y="900174"/>
                  <a:pt x="52523" y="910547"/>
                  <a:pt x="52523" y="923339"/>
                </a:cubicBezTo>
                <a:cubicBezTo>
                  <a:pt x="52523" y="936134"/>
                  <a:pt x="42151" y="946506"/>
                  <a:pt x="29357" y="946506"/>
                </a:cubicBezTo>
                <a:cubicBezTo>
                  <a:pt x="16564" y="946506"/>
                  <a:pt x="6192" y="936134"/>
                  <a:pt x="6192" y="923339"/>
                </a:cubicBezTo>
                <a:cubicBezTo>
                  <a:pt x="6192" y="910547"/>
                  <a:pt x="16564" y="900174"/>
                  <a:pt x="29357" y="900174"/>
                </a:cubicBezTo>
                <a:close/>
                <a:moveTo>
                  <a:pt x="1094023" y="728810"/>
                </a:moveTo>
                <a:cubicBezTo>
                  <a:pt x="1106818" y="728810"/>
                  <a:pt x="1117189" y="739182"/>
                  <a:pt x="1117189" y="751977"/>
                </a:cubicBezTo>
                <a:cubicBezTo>
                  <a:pt x="1117189" y="764771"/>
                  <a:pt x="1106818" y="775143"/>
                  <a:pt x="1094023" y="775143"/>
                </a:cubicBezTo>
                <a:cubicBezTo>
                  <a:pt x="1081225" y="775143"/>
                  <a:pt x="1070851" y="764771"/>
                  <a:pt x="1070851" y="751977"/>
                </a:cubicBezTo>
                <a:cubicBezTo>
                  <a:pt x="1070851" y="739182"/>
                  <a:pt x="1081225" y="728810"/>
                  <a:pt x="1094023" y="728810"/>
                </a:cubicBezTo>
                <a:close/>
                <a:moveTo>
                  <a:pt x="916920" y="728810"/>
                </a:moveTo>
                <a:cubicBezTo>
                  <a:pt x="929710" y="728810"/>
                  <a:pt x="940083" y="739182"/>
                  <a:pt x="940083" y="751977"/>
                </a:cubicBezTo>
                <a:cubicBezTo>
                  <a:pt x="940083" y="764771"/>
                  <a:pt x="929710" y="775143"/>
                  <a:pt x="916920" y="775143"/>
                </a:cubicBezTo>
                <a:cubicBezTo>
                  <a:pt x="904121" y="775143"/>
                  <a:pt x="893752" y="764771"/>
                  <a:pt x="893752" y="751977"/>
                </a:cubicBezTo>
                <a:cubicBezTo>
                  <a:pt x="893752" y="739182"/>
                  <a:pt x="904121" y="728810"/>
                  <a:pt x="916920" y="728810"/>
                </a:cubicBezTo>
                <a:close/>
                <a:moveTo>
                  <a:pt x="739823" y="728810"/>
                </a:moveTo>
                <a:cubicBezTo>
                  <a:pt x="752617" y="728810"/>
                  <a:pt x="762989" y="739182"/>
                  <a:pt x="762989" y="751977"/>
                </a:cubicBezTo>
                <a:cubicBezTo>
                  <a:pt x="762989" y="764771"/>
                  <a:pt x="752617" y="775143"/>
                  <a:pt x="739823" y="775143"/>
                </a:cubicBezTo>
                <a:cubicBezTo>
                  <a:pt x="727029" y="775143"/>
                  <a:pt x="716656" y="764771"/>
                  <a:pt x="716656" y="751977"/>
                </a:cubicBezTo>
                <a:cubicBezTo>
                  <a:pt x="716656" y="739182"/>
                  <a:pt x="727029" y="728810"/>
                  <a:pt x="739823" y="728810"/>
                </a:cubicBezTo>
                <a:close/>
                <a:moveTo>
                  <a:pt x="562720" y="728810"/>
                </a:moveTo>
                <a:cubicBezTo>
                  <a:pt x="575514" y="728810"/>
                  <a:pt x="585887" y="739182"/>
                  <a:pt x="585887" y="751977"/>
                </a:cubicBezTo>
                <a:cubicBezTo>
                  <a:pt x="585887" y="764771"/>
                  <a:pt x="575514" y="775143"/>
                  <a:pt x="562720" y="775143"/>
                </a:cubicBezTo>
                <a:cubicBezTo>
                  <a:pt x="549926" y="775143"/>
                  <a:pt x="539554" y="764771"/>
                  <a:pt x="539554" y="751977"/>
                </a:cubicBezTo>
                <a:cubicBezTo>
                  <a:pt x="539554" y="739182"/>
                  <a:pt x="549926" y="728810"/>
                  <a:pt x="562720" y="728810"/>
                </a:cubicBezTo>
                <a:close/>
                <a:moveTo>
                  <a:pt x="385624" y="728810"/>
                </a:moveTo>
                <a:cubicBezTo>
                  <a:pt x="398417" y="728810"/>
                  <a:pt x="408787" y="739182"/>
                  <a:pt x="408787" y="751977"/>
                </a:cubicBezTo>
                <a:cubicBezTo>
                  <a:pt x="408787" y="764771"/>
                  <a:pt x="398417" y="775143"/>
                  <a:pt x="385624" y="775143"/>
                </a:cubicBezTo>
                <a:cubicBezTo>
                  <a:pt x="372828" y="775143"/>
                  <a:pt x="362457" y="764771"/>
                  <a:pt x="362457" y="751977"/>
                </a:cubicBezTo>
                <a:cubicBezTo>
                  <a:pt x="362457" y="739182"/>
                  <a:pt x="372828" y="728810"/>
                  <a:pt x="385624" y="728810"/>
                </a:cubicBezTo>
                <a:close/>
                <a:moveTo>
                  <a:pt x="208520" y="728810"/>
                </a:moveTo>
                <a:cubicBezTo>
                  <a:pt x="221314" y="728810"/>
                  <a:pt x="231686" y="739182"/>
                  <a:pt x="231686" y="751977"/>
                </a:cubicBezTo>
                <a:cubicBezTo>
                  <a:pt x="231686" y="764771"/>
                  <a:pt x="221314" y="775143"/>
                  <a:pt x="208520" y="775143"/>
                </a:cubicBezTo>
                <a:cubicBezTo>
                  <a:pt x="195726" y="775143"/>
                  <a:pt x="185354" y="764771"/>
                  <a:pt x="185354" y="751977"/>
                </a:cubicBezTo>
                <a:cubicBezTo>
                  <a:pt x="185354" y="739182"/>
                  <a:pt x="195726" y="728810"/>
                  <a:pt x="208520" y="728810"/>
                </a:cubicBezTo>
                <a:close/>
                <a:moveTo>
                  <a:pt x="31422" y="728810"/>
                </a:moveTo>
                <a:cubicBezTo>
                  <a:pt x="44216" y="728810"/>
                  <a:pt x="54588" y="739182"/>
                  <a:pt x="54588" y="751977"/>
                </a:cubicBezTo>
                <a:cubicBezTo>
                  <a:pt x="54588" y="764771"/>
                  <a:pt x="44216" y="775143"/>
                  <a:pt x="31422" y="775143"/>
                </a:cubicBezTo>
                <a:cubicBezTo>
                  <a:pt x="18628" y="775143"/>
                  <a:pt x="8256" y="764771"/>
                  <a:pt x="8256" y="751977"/>
                </a:cubicBezTo>
                <a:cubicBezTo>
                  <a:pt x="8256" y="739182"/>
                  <a:pt x="18628" y="728810"/>
                  <a:pt x="31422" y="728810"/>
                </a:cubicBezTo>
                <a:close/>
                <a:moveTo>
                  <a:pt x="1085764" y="534738"/>
                </a:moveTo>
                <a:cubicBezTo>
                  <a:pt x="1098561" y="534738"/>
                  <a:pt x="1108933" y="545110"/>
                  <a:pt x="1108933" y="557903"/>
                </a:cubicBezTo>
                <a:cubicBezTo>
                  <a:pt x="1108933" y="570697"/>
                  <a:pt x="1098561" y="581069"/>
                  <a:pt x="1085764" y="581069"/>
                </a:cubicBezTo>
                <a:cubicBezTo>
                  <a:pt x="1072968" y="581069"/>
                  <a:pt x="1062591" y="570697"/>
                  <a:pt x="1062591" y="557903"/>
                </a:cubicBezTo>
                <a:cubicBezTo>
                  <a:pt x="1062591" y="545110"/>
                  <a:pt x="1072968" y="534738"/>
                  <a:pt x="1085764" y="534738"/>
                </a:cubicBezTo>
                <a:close/>
                <a:moveTo>
                  <a:pt x="908662" y="534738"/>
                </a:moveTo>
                <a:cubicBezTo>
                  <a:pt x="921456" y="534738"/>
                  <a:pt x="931826" y="545110"/>
                  <a:pt x="931826" y="557903"/>
                </a:cubicBezTo>
                <a:cubicBezTo>
                  <a:pt x="931826" y="570697"/>
                  <a:pt x="921456" y="581069"/>
                  <a:pt x="908662" y="581069"/>
                </a:cubicBezTo>
                <a:cubicBezTo>
                  <a:pt x="895866" y="581069"/>
                  <a:pt x="885496" y="570697"/>
                  <a:pt x="885496" y="557903"/>
                </a:cubicBezTo>
                <a:cubicBezTo>
                  <a:pt x="885496" y="545110"/>
                  <a:pt x="895866" y="534738"/>
                  <a:pt x="908662" y="534738"/>
                </a:cubicBezTo>
                <a:close/>
                <a:moveTo>
                  <a:pt x="731565" y="534738"/>
                </a:moveTo>
                <a:cubicBezTo>
                  <a:pt x="744360" y="534738"/>
                  <a:pt x="754732" y="545110"/>
                  <a:pt x="754732" y="557904"/>
                </a:cubicBezTo>
                <a:cubicBezTo>
                  <a:pt x="754732" y="570697"/>
                  <a:pt x="744360" y="581069"/>
                  <a:pt x="731565" y="581069"/>
                </a:cubicBezTo>
                <a:cubicBezTo>
                  <a:pt x="718771" y="581069"/>
                  <a:pt x="708399" y="570697"/>
                  <a:pt x="708399" y="557904"/>
                </a:cubicBezTo>
                <a:cubicBezTo>
                  <a:pt x="708399" y="545110"/>
                  <a:pt x="718771" y="534738"/>
                  <a:pt x="731565" y="534738"/>
                </a:cubicBezTo>
                <a:close/>
                <a:moveTo>
                  <a:pt x="554463" y="534738"/>
                </a:moveTo>
                <a:cubicBezTo>
                  <a:pt x="567258" y="534738"/>
                  <a:pt x="577630" y="545110"/>
                  <a:pt x="577630" y="557904"/>
                </a:cubicBezTo>
                <a:cubicBezTo>
                  <a:pt x="577630" y="570697"/>
                  <a:pt x="567258" y="581069"/>
                  <a:pt x="554463" y="581069"/>
                </a:cubicBezTo>
                <a:cubicBezTo>
                  <a:pt x="541669" y="581069"/>
                  <a:pt x="531297" y="570697"/>
                  <a:pt x="531297" y="557904"/>
                </a:cubicBezTo>
                <a:cubicBezTo>
                  <a:pt x="531297" y="545110"/>
                  <a:pt x="541669" y="534738"/>
                  <a:pt x="554463" y="534738"/>
                </a:cubicBezTo>
                <a:close/>
                <a:moveTo>
                  <a:pt x="377366" y="534738"/>
                </a:moveTo>
                <a:cubicBezTo>
                  <a:pt x="390162" y="534738"/>
                  <a:pt x="400532" y="545110"/>
                  <a:pt x="400532" y="557904"/>
                </a:cubicBezTo>
                <a:cubicBezTo>
                  <a:pt x="400532" y="570697"/>
                  <a:pt x="390162" y="581069"/>
                  <a:pt x="377366" y="581069"/>
                </a:cubicBezTo>
                <a:cubicBezTo>
                  <a:pt x="364572" y="581069"/>
                  <a:pt x="354199" y="570697"/>
                  <a:pt x="354199" y="557904"/>
                </a:cubicBezTo>
                <a:cubicBezTo>
                  <a:pt x="354199" y="545110"/>
                  <a:pt x="364572" y="534738"/>
                  <a:pt x="377366" y="534738"/>
                </a:cubicBezTo>
                <a:close/>
                <a:moveTo>
                  <a:pt x="200263" y="534738"/>
                </a:moveTo>
                <a:cubicBezTo>
                  <a:pt x="213057" y="534738"/>
                  <a:pt x="223429" y="545110"/>
                  <a:pt x="223429" y="557904"/>
                </a:cubicBezTo>
                <a:cubicBezTo>
                  <a:pt x="223429" y="570697"/>
                  <a:pt x="213057" y="581069"/>
                  <a:pt x="200263" y="581069"/>
                </a:cubicBezTo>
                <a:cubicBezTo>
                  <a:pt x="187470" y="581069"/>
                  <a:pt x="177098" y="570697"/>
                  <a:pt x="177098" y="557904"/>
                </a:cubicBezTo>
                <a:cubicBezTo>
                  <a:pt x="177098" y="545110"/>
                  <a:pt x="187470" y="534738"/>
                  <a:pt x="200263" y="534738"/>
                </a:cubicBezTo>
                <a:close/>
                <a:moveTo>
                  <a:pt x="23165" y="534738"/>
                </a:moveTo>
                <a:cubicBezTo>
                  <a:pt x="35959" y="534738"/>
                  <a:pt x="46331" y="545110"/>
                  <a:pt x="46331" y="557904"/>
                </a:cubicBezTo>
                <a:cubicBezTo>
                  <a:pt x="46331" y="570697"/>
                  <a:pt x="35959" y="581069"/>
                  <a:pt x="23165" y="581069"/>
                </a:cubicBezTo>
                <a:cubicBezTo>
                  <a:pt x="10371" y="581069"/>
                  <a:pt x="0" y="570697"/>
                  <a:pt x="0" y="557904"/>
                </a:cubicBezTo>
                <a:cubicBezTo>
                  <a:pt x="0" y="545110"/>
                  <a:pt x="10371" y="534738"/>
                  <a:pt x="23165" y="534738"/>
                </a:cubicBezTo>
                <a:close/>
                <a:moveTo>
                  <a:pt x="1087829" y="363375"/>
                </a:moveTo>
                <a:cubicBezTo>
                  <a:pt x="1100626" y="363375"/>
                  <a:pt x="1110998" y="373746"/>
                  <a:pt x="1110998" y="386540"/>
                </a:cubicBezTo>
                <a:cubicBezTo>
                  <a:pt x="1110998" y="399334"/>
                  <a:pt x="1100626" y="409706"/>
                  <a:pt x="1087829" y="409706"/>
                </a:cubicBezTo>
                <a:cubicBezTo>
                  <a:pt x="1075032" y="409706"/>
                  <a:pt x="1064659" y="399334"/>
                  <a:pt x="1064659" y="386540"/>
                </a:cubicBezTo>
                <a:cubicBezTo>
                  <a:pt x="1064659" y="373746"/>
                  <a:pt x="1075032" y="363375"/>
                  <a:pt x="1087829" y="363375"/>
                </a:cubicBezTo>
                <a:close/>
                <a:moveTo>
                  <a:pt x="910729" y="363375"/>
                </a:moveTo>
                <a:cubicBezTo>
                  <a:pt x="923520" y="363375"/>
                  <a:pt x="933892" y="373746"/>
                  <a:pt x="933892" y="386540"/>
                </a:cubicBezTo>
                <a:cubicBezTo>
                  <a:pt x="933892" y="399334"/>
                  <a:pt x="923520" y="409706"/>
                  <a:pt x="910729" y="409706"/>
                </a:cubicBezTo>
                <a:cubicBezTo>
                  <a:pt x="897930" y="409706"/>
                  <a:pt x="887563" y="399334"/>
                  <a:pt x="887563" y="386540"/>
                </a:cubicBezTo>
                <a:cubicBezTo>
                  <a:pt x="887563" y="373746"/>
                  <a:pt x="897930" y="363375"/>
                  <a:pt x="910729" y="363375"/>
                </a:cubicBezTo>
                <a:close/>
                <a:moveTo>
                  <a:pt x="733631" y="363375"/>
                </a:moveTo>
                <a:cubicBezTo>
                  <a:pt x="746425" y="363375"/>
                  <a:pt x="756797" y="373746"/>
                  <a:pt x="756797" y="386540"/>
                </a:cubicBezTo>
                <a:cubicBezTo>
                  <a:pt x="756797" y="399334"/>
                  <a:pt x="746425" y="409706"/>
                  <a:pt x="733631" y="409706"/>
                </a:cubicBezTo>
                <a:cubicBezTo>
                  <a:pt x="720836" y="409706"/>
                  <a:pt x="710464" y="399334"/>
                  <a:pt x="710464" y="386540"/>
                </a:cubicBezTo>
                <a:cubicBezTo>
                  <a:pt x="710464" y="373746"/>
                  <a:pt x="720836" y="363375"/>
                  <a:pt x="733631" y="363375"/>
                </a:cubicBezTo>
                <a:close/>
                <a:moveTo>
                  <a:pt x="556528" y="363375"/>
                </a:moveTo>
                <a:cubicBezTo>
                  <a:pt x="569322" y="363375"/>
                  <a:pt x="579694" y="373746"/>
                  <a:pt x="579694" y="386541"/>
                </a:cubicBezTo>
                <a:cubicBezTo>
                  <a:pt x="579694" y="399334"/>
                  <a:pt x="569322" y="409706"/>
                  <a:pt x="556528" y="409706"/>
                </a:cubicBezTo>
                <a:cubicBezTo>
                  <a:pt x="543734" y="409706"/>
                  <a:pt x="533362" y="399334"/>
                  <a:pt x="533362" y="386541"/>
                </a:cubicBezTo>
                <a:cubicBezTo>
                  <a:pt x="533362" y="373746"/>
                  <a:pt x="543734" y="363375"/>
                  <a:pt x="556528" y="363375"/>
                </a:cubicBezTo>
                <a:close/>
                <a:moveTo>
                  <a:pt x="379431" y="363375"/>
                </a:moveTo>
                <a:cubicBezTo>
                  <a:pt x="392226" y="363375"/>
                  <a:pt x="402597" y="373746"/>
                  <a:pt x="402597" y="386541"/>
                </a:cubicBezTo>
                <a:cubicBezTo>
                  <a:pt x="402597" y="399334"/>
                  <a:pt x="392226" y="409706"/>
                  <a:pt x="379431" y="409706"/>
                </a:cubicBezTo>
                <a:cubicBezTo>
                  <a:pt x="366637" y="409706"/>
                  <a:pt x="356264" y="399334"/>
                  <a:pt x="356264" y="386541"/>
                </a:cubicBezTo>
                <a:cubicBezTo>
                  <a:pt x="356264" y="373746"/>
                  <a:pt x="366637" y="363375"/>
                  <a:pt x="379431" y="363375"/>
                </a:cubicBezTo>
                <a:close/>
                <a:moveTo>
                  <a:pt x="202328" y="363375"/>
                </a:moveTo>
                <a:cubicBezTo>
                  <a:pt x="215122" y="363375"/>
                  <a:pt x="225494" y="373746"/>
                  <a:pt x="225494" y="386541"/>
                </a:cubicBezTo>
                <a:cubicBezTo>
                  <a:pt x="225494" y="399334"/>
                  <a:pt x="215122" y="409706"/>
                  <a:pt x="202328" y="409706"/>
                </a:cubicBezTo>
                <a:cubicBezTo>
                  <a:pt x="189534" y="409706"/>
                  <a:pt x="179162" y="399334"/>
                  <a:pt x="179162" y="386541"/>
                </a:cubicBezTo>
                <a:cubicBezTo>
                  <a:pt x="179162" y="373746"/>
                  <a:pt x="189534" y="363375"/>
                  <a:pt x="202328" y="363375"/>
                </a:cubicBezTo>
                <a:close/>
                <a:moveTo>
                  <a:pt x="25230" y="363375"/>
                </a:moveTo>
                <a:cubicBezTo>
                  <a:pt x="38024" y="363375"/>
                  <a:pt x="48396" y="373746"/>
                  <a:pt x="48396" y="386541"/>
                </a:cubicBezTo>
                <a:cubicBezTo>
                  <a:pt x="48396" y="399334"/>
                  <a:pt x="38024" y="409706"/>
                  <a:pt x="25230" y="409706"/>
                </a:cubicBezTo>
                <a:cubicBezTo>
                  <a:pt x="12436" y="409706"/>
                  <a:pt x="2064" y="399334"/>
                  <a:pt x="2064" y="386541"/>
                </a:cubicBezTo>
                <a:cubicBezTo>
                  <a:pt x="2064" y="373746"/>
                  <a:pt x="12436" y="363375"/>
                  <a:pt x="25230" y="363375"/>
                </a:cubicBezTo>
                <a:close/>
                <a:moveTo>
                  <a:pt x="1087830" y="171363"/>
                </a:moveTo>
                <a:cubicBezTo>
                  <a:pt x="1100626" y="171363"/>
                  <a:pt x="1110998" y="181735"/>
                  <a:pt x="1110998" y="194529"/>
                </a:cubicBezTo>
                <a:cubicBezTo>
                  <a:pt x="1110998" y="207323"/>
                  <a:pt x="1100626" y="217695"/>
                  <a:pt x="1087830" y="217695"/>
                </a:cubicBezTo>
                <a:cubicBezTo>
                  <a:pt x="1075032" y="217695"/>
                  <a:pt x="1064659" y="207323"/>
                  <a:pt x="1064659" y="194529"/>
                </a:cubicBezTo>
                <a:cubicBezTo>
                  <a:pt x="1064659" y="181735"/>
                  <a:pt x="1075032" y="171363"/>
                  <a:pt x="1087830" y="171363"/>
                </a:cubicBezTo>
                <a:close/>
                <a:moveTo>
                  <a:pt x="910729" y="171363"/>
                </a:moveTo>
                <a:cubicBezTo>
                  <a:pt x="923523" y="171363"/>
                  <a:pt x="933892" y="181735"/>
                  <a:pt x="933892" y="194529"/>
                </a:cubicBezTo>
                <a:cubicBezTo>
                  <a:pt x="933892" y="207323"/>
                  <a:pt x="923523" y="217695"/>
                  <a:pt x="910729" y="217695"/>
                </a:cubicBezTo>
                <a:cubicBezTo>
                  <a:pt x="897930" y="217695"/>
                  <a:pt x="887563" y="207323"/>
                  <a:pt x="887563" y="194529"/>
                </a:cubicBezTo>
                <a:cubicBezTo>
                  <a:pt x="887563" y="181735"/>
                  <a:pt x="897930" y="171363"/>
                  <a:pt x="910729" y="171363"/>
                </a:cubicBezTo>
                <a:close/>
                <a:moveTo>
                  <a:pt x="733631" y="171363"/>
                </a:moveTo>
                <a:cubicBezTo>
                  <a:pt x="746426" y="171363"/>
                  <a:pt x="756798" y="181735"/>
                  <a:pt x="756798" y="194529"/>
                </a:cubicBezTo>
                <a:cubicBezTo>
                  <a:pt x="756798" y="207323"/>
                  <a:pt x="746426" y="217695"/>
                  <a:pt x="733631" y="217695"/>
                </a:cubicBezTo>
                <a:cubicBezTo>
                  <a:pt x="720837" y="217695"/>
                  <a:pt x="710465" y="207323"/>
                  <a:pt x="710465" y="194529"/>
                </a:cubicBezTo>
                <a:cubicBezTo>
                  <a:pt x="710465" y="181735"/>
                  <a:pt x="720837" y="171363"/>
                  <a:pt x="733631" y="171363"/>
                </a:cubicBezTo>
                <a:close/>
                <a:moveTo>
                  <a:pt x="556529" y="171363"/>
                </a:moveTo>
                <a:cubicBezTo>
                  <a:pt x="569323" y="171363"/>
                  <a:pt x="579695" y="181735"/>
                  <a:pt x="579695" y="194529"/>
                </a:cubicBezTo>
                <a:cubicBezTo>
                  <a:pt x="579695" y="207323"/>
                  <a:pt x="569323" y="217695"/>
                  <a:pt x="556529" y="217695"/>
                </a:cubicBezTo>
                <a:cubicBezTo>
                  <a:pt x="543734" y="217695"/>
                  <a:pt x="533362" y="207323"/>
                  <a:pt x="533362" y="194529"/>
                </a:cubicBezTo>
                <a:cubicBezTo>
                  <a:pt x="533362" y="181735"/>
                  <a:pt x="543734" y="171363"/>
                  <a:pt x="556529" y="171363"/>
                </a:cubicBezTo>
                <a:close/>
                <a:moveTo>
                  <a:pt x="379431" y="171363"/>
                </a:moveTo>
                <a:cubicBezTo>
                  <a:pt x="392227" y="171363"/>
                  <a:pt x="402597" y="181735"/>
                  <a:pt x="402597" y="194529"/>
                </a:cubicBezTo>
                <a:cubicBezTo>
                  <a:pt x="402597" y="207323"/>
                  <a:pt x="392227" y="217695"/>
                  <a:pt x="379431" y="217695"/>
                </a:cubicBezTo>
                <a:cubicBezTo>
                  <a:pt x="366637" y="217695"/>
                  <a:pt x="356265" y="207323"/>
                  <a:pt x="356265" y="194529"/>
                </a:cubicBezTo>
                <a:cubicBezTo>
                  <a:pt x="356265" y="181735"/>
                  <a:pt x="366637" y="171363"/>
                  <a:pt x="379431" y="171363"/>
                </a:cubicBezTo>
                <a:close/>
                <a:moveTo>
                  <a:pt x="202328" y="171363"/>
                </a:moveTo>
                <a:cubicBezTo>
                  <a:pt x="215122" y="171363"/>
                  <a:pt x="225494" y="181735"/>
                  <a:pt x="225494" y="194529"/>
                </a:cubicBezTo>
                <a:cubicBezTo>
                  <a:pt x="225494" y="207323"/>
                  <a:pt x="215122" y="217695"/>
                  <a:pt x="202328" y="217695"/>
                </a:cubicBezTo>
                <a:cubicBezTo>
                  <a:pt x="189534" y="217695"/>
                  <a:pt x="179162" y="207323"/>
                  <a:pt x="179162" y="194529"/>
                </a:cubicBezTo>
                <a:cubicBezTo>
                  <a:pt x="179162" y="181735"/>
                  <a:pt x="189534" y="171363"/>
                  <a:pt x="202328" y="171363"/>
                </a:cubicBezTo>
                <a:close/>
                <a:moveTo>
                  <a:pt x="25230" y="171363"/>
                </a:moveTo>
                <a:cubicBezTo>
                  <a:pt x="38024" y="171363"/>
                  <a:pt x="48396" y="181735"/>
                  <a:pt x="48396" y="194529"/>
                </a:cubicBezTo>
                <a:cubicBezTo>
                  <a:pt x="48396" y="207323"/>
                  <a:pt x="38024" y="217695"/>
                  <a:pt x="25230" y="217695"/>
                </a:cubicBezTo>
                <a:cubicBezTo>
                  <a:pt x="12436" y="217695"/>
                  <a:pt x="2064" y="207323"/>
                  <a:pt x="2064" y="194529"/>
                </a:cubicBezTo>
                <a:cubicBezTo>
                  <a:pt x="2064" y="181735"/>
                  <a:pt x="12436" y="171363"/>
                  <a:pt x="25230" y="171363"/>
                </a:cubicBezTo>
                <a:close/>
                <a:moveTo>
                  <a:pt x="1089895" y="0"/>
                </a:moveTo>
                <a:cubicBezTo>
                  <a:pt x="1102692" y="0"/>
                  <a:pt x="1113063" y="10372"/>
                  <a:pt x="1113063" y="23166"/>
                </a:cubicBezTo>
                <a:cubicBezTo>
                  <a:pt x="1113063" y="35960"/>
                  <a:pt x="1102692" y="46332"/>
                  <a:pt x="1089895" y="46332"/>
                </a:cubicBezTo>
                <a:cubicBezTo>
                  <a:pt x="1077098" y="46332"/>
                  <a:pt x="1066725" y="35960"/>
                  <a:pt x="1066725" y="23166"/>
                </a:cubicBezTo>
                <a:cubicBezTo>
                  <a:pt x="1066725" y="10372"/>
                  <a:pt x="1077098" y="0"/>
                  <a:pt x="1089895" y="0"/>
                </a:cubicBezTo>
                <a:close/>
                <a:moveTo>
                  <a:pt x="912794" y="0"/>
                </a:moveTo>
                <a:cubicBezTo>
                  <a:pt x="925585" y="0"/>
                  <a:pt x="935957" y="10372"/>
                  <a:pt x="935957" y="23166"/>
                </a:cubicBezTo>
                <a:cubicBezTo>
                  <a:pt x="935957" y="35960"/>
                  <a:pt x="925585" y="46332"/>
                  <a:pt x="912794" y="46332"/>
                </a:cubicBezTo>
                <a:cubicBezTo>
                  <a:pt x="899993" y="46332"/>
                  <a:pt x="889627" y="35960"/>
                  <a:pt x="889627" y="23166"/>
                </a:cubicBezTo>
                <a:cubicBezTo>
                  <a:pt x="889627" y="10372"/>
                  <a:pt x="899993" y="0"/>
                  <a:pt x="912794" y="0"/>
                </a:cubicBezTo>
                <a:close/>
                <a:moveTo>
                  <a:pt x="735696" y="0"/>
                </a:moveTo>
                <a:cubicBezTo>
                  <a:pt x="748490" y="0"/>
                  <a:pt x="758862" y="10372"/>
                  <a:pt x="758862" y="23166"/>
                </a:cubicBezTo>
                <a:cubicBezTo>
                  <a:pt x="758862" y="35960"/>
                  <a:pt x="748490" y="46332"/>
                  <a:pt x="735696" y="46332"/>
                </a:cubicBezTo>
                <a:cubicBezTo>
                  <a:pt x="722902" y="46332"/>
                  <a:pt x="712529" y="35960"/>
                  <a:pt x="712529" y="23166"/>
                </a:cubicBezTo>
                <a:cubicBezTo>
                  <a:pt x="712529" y="10372"/>
                  <a:pt x="722902" y="0"/>
                  <a:pt x="735696" y="0"/>
                </a:cubicBezTo>
                <a:close/>
                <a:moveTo>
                  <a:pt x="558593" y="0"/>
                </a:moveTo>
                <a:cubicBezTo>
                  <a:pt x="571387" y="0"/>
                  <a:pt x="581760" y="10372"/>
                  <a:pt x="581760" y="23166"/>
                </a:cubicBezTo>
                <a:cubicBezTo>
                  <a:pt x="581760" y="35960"/>
                  <a:pt x="571387" y="46332"/>
                  <a:pt x="558593" y="46332"/>
                </a:cubicBezTo>
                <a:cubicBezTo>
                  <a:pt x="545799" y="46332"/>
                  <a:pt x="535428" y="35960"/>
                  <a:pt x="535428" y="23166"/>
                </a:cubicBezTo>
                <a:cubicBezTo>
                  <a:pt x="535428" y="10372"/>
                  <a:pt x="545799" y="0"/>
                  <a:pt x="558593" y="0"/>
                </a:cubicBezTo>
                <a:close/>
                <a:moveTo>
                  <a:pt x="381496" y="0"/>
                </a:moveTo>
                <a:cubicBezTo>
                  <a:pt x="394291" y="0"/>
                  <a:pt x="404661" y="10372"/>
                  <a:pt x="404661" y="23166"/>
                </a:cubicBezTo>
                <a:cubicBezTo>
                  <a:pt x="404661" y="35960"/>
                  <a:pt x="394291" y="46332"/>
                  <a:pt x="381496" y="46332"/>
                </a:cubicBezTo>
                <a:cubicBezTo>
                  <a:pt x="368702" y="46332"/>
                  <a:pt x="358329" y="35960"/>
                  <a:pt x="358329" y="23166"/>
                </a:cubicBezTo>
                <a:cubicBezTo>
                  <a:pt x="358329" y="10372"/>
                  <a:pt x="368702" y="0"/>
                  <a:pt x="381496" y="0"/>
                </a:cubicBezTo>
                <a:close/>
                <a:moveTo>
                  <a:pt x="204394" y="0"/>
                </a:moveTo>
                <a:cubicBezTo>
                  <a:pt x="217188" y="0"/>
                  <a:pt x="227560" y="10372"/>
                  <a:pt x="227560" y="23166"/>
                </a:cubicBezTo>
                <a:cubicBezTo>
                  <a:pt x="227560" y="35960"/>
                  <a:pt x="217188" y="46332"/>
                  <a:pt x="204394" y="46332"/>
                </a:cubicBezTo>
                <a:cubicBezTo>
                  <a:pt x="191600" y="46332"/>
                  <a:pt x="181228" y="35960"/>
                  <a:pt x="181228" y="23166"/>
                </a:cubicBezTo>
                <a:cubicBezTo>
                  <a:pt x="181228" y="10372"/>
                  <a:pt x="191600" y="0"/>
                  <a:pt x="204394" y="0"/>
                </a:cubicBezTo>
                <a:close/>
                <a:moveTo>
                  <a:pt x="27296" y="0"/>
                </a:moveTo>
                <a:cubicBezTo>
                  <a:pt x="40090" y="0"/>
                  <a:pt x="50462" y="10372"/>
                  <a:pt x="50462" y="23166"/>
                </a:cubicBezTo>
                <a:cubicBezTo>
                  <a:pt x="50462" y="35960"/>
                  <a:pt x="40090" y="46332"/>
                  <a:pt x="27296" y="46332"/>
                </a:cubicBezTo>
                <a:cubicBezTo>
                  <a:pt x="14502" y="46332"/>
                  <a:pt x="4130" y="35960"/>
                  <a:pt x="4130" y="23166"/>
                </a:cubicBezTo>
                <a:cubicBezTo>
                  <a:pt x="4130" y="10372"/>
                  <a:pt x="14502" y="0"/>
                  <a:pt x="27296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" name="Google Shape;27;p2"/>
          <p:cNvSpPr/>
          <p:nvPr/>
        </p:nvSpPr>
        <p:spPr>
          <a:xfrm rot="5400000">
            <a:off x="3099079" y="-528561"/>
            <a:ext cx="578271" cy="2113893"/>
          </a:xfrm>
          <a:custGeom>
            <a:avLst/>
            <a:gdLst/>
            <a:ahLst/>
            <a:cxnLst/>
            <a:rect l="l" t="t" r="r" b="b"/>
            <a:pathLst>
              <a:path w="410850" h="1501878" extrusionOk="0">
                <a:moveTo>
                  <a:pt x="364520" y="1478716"/>
                </a:moveTo>
                <a:cubicBezTo>
                  <a:pt x="364520" y="1465923"/>
                  <a:pt x="374892" y="1455553"/>
                  <a:pt x="387688" y="1455553"/>
                </a:cubicBezTo>
                <a:cubicBezTo>
                  <a:pt x="400481" y="1455553"/>
                  <a:pt x="410850" y="1465923"/>
                  <a:pt x="410850" y="1478716"/>
                </a:cubicBezTo>
                <a:cubicBezTo>
                  <a:pt x="410850" y="1491509"/>
                  <a:pt x="400481" y="1501878"/>
                  <a:pt x="387688" y="1501878"/>
                </a:cubicBezTo>
                <a:cubicBezTo>
                  <a:pt x="374892" y="1501878"/>
                  <a:pt x="364520" y="1491509"/>
                  <a:pt x="364520" y="1478716"/>
                </a:cubicBezTo>
                <a:close/>
                <a:moveTo>
                  <a:pt x="362457" y="751977"/>
                </a:moveTo>
                <a:cubicBezTo>
                  <a:pt x="362457" y="739182"/>
                  <a:pt x="372828" y="728810"/>
                  <a:pt x="385624" y="728810"/>
                </a:cubicBezTo>
                <a:cubicBezTo>
                  <a:pt x="398417" y="728810"/>
                  <a:pt x="408787" y="739182"/>
                  <a:pt x="408787" y="751977"/>
                </a:cubicBezTo>
                <a:cubicBezTo>
                  <a:pt x="408787" y="764771"/>
                  <a:pt x="398417" y="775143"/>
                  <a:pt x="385624" y="775143"/>
                </a:cubicBezTo>
                <a:cubicBezTo>
                  <a:pt x="372828" y="775143"/>
                  <a:pt x="362457" y="764771"/>
                  <a:pt x="362457" y="751977"/>
                </a:cubicBezTo>
                <a:close/>
                <a:moveTo>
                  <a:pt x="360392" y="923339"/>
                </a:moveTo>
                <a:cubicBezTo>
                  <a:pt x="360392" y="910547"/>
                  <a:pt x="370763" y="900174"/>
                  <a:pt x="383559" y="900174"/>
                </a:cubicBezTo>
                <a:cubicBezTo>
                  <a:pt x="396353" y="900174"/>
                  <a:pt x="406723" y="910547"/>
                  <a:pt x="406723" y="923339"/>
                </a:cubicBezTo>
                <a:cubicBezTo>
                  <a:pt x="406723" y="936134"/>
                  <a:pt x="396353" y="946506"/>
                  <a:pt x="383559" y="946506"/>
                </a:cubicBezTo>
                <a:cubicBezTo>
                  <a:pt x="370763" y="946506"/>
                  <a:pt x="360392" y="936134"/>
                  <a:pt x="360392" y="923339"/>
                </a:cubicBezTo>
                <a:close/>
                <a:moveTo>
                  <a:pt x="360391" y="1115348"/>
                </a:moveTo>
                <a:cubicBezTo>
                  <a:pt x="360391" y="1102553"/>
                  <a:pt x="370763" y="1092182"/>
                  <a:pt x="383558" y="1092182"/>
                </a:cubicBezTo>
                <a:cubicBezTo>
                  <a:pt x="396353" y="1092182"/>
                  <a:pt x="406723" y="1102553"/>
                  <a:pt x="406723" y="1115348"/>
                </a:cubicBezTo>
                <a:cubicBezTo>
                  <a:pt x="406723" y="1128143"/>
                  <a:pt x="396353" y="1138515"/>
                  <a:pt x="383558" y="1138515"/>
                </a:cubicBezTo>
                <a:cubicBezTo>
                  <a:pt x="370763" y="1138515"/>
                  <a:pt x="360391" y="1128143"/>
                  <a:pt x="360391" y="1115348"/>
                </a:cubicBezTo>
                <a:close/>
                <a:moveTo>
                  <a:pt x="358329" y="23166"/>
                </a:moveTo>
                <a:cubicBezTo>
                  <a:pt x="358329" y="10372"/>
                  <a:pt x="368702" y="0"/>
                  <a:pt x="381496" y="0"/>
                </a:cubicBezTo>
                <a:cubicBezTo>
                  <a:pt x="394291" y="0"/>
                  <a:pt x="404661" y="10372"/>
                  <a:pt x="404661" y="23166"/>
                </a:cubicBezTo>
                <a:cubicBezTo>
                  <a:pt x="404661" y="35960"/>
                  <a:pt x="394291" y="46332"/>
                  <a:pt x="381496" y="46332"/>
                </a:cubicBezTo>
                <a:cubicBezTo>
                  <a:pt x="368702" y="46332"/>
                  <a:pt x="358329" y="35960"/>
                  <a:pt x="358329" y="23166"/>
                </a:cubicBezTo>
                <a:close/>
                <a:moveTo>
                  <a:pt x="358325" y="1286711"/>
                </a:moveTo>
                <a:cubicBezTo>
                  <a:pt x="358325" y="1273917"/>
                  <a:pt x="368698" y="1263547"/>
                  <a:pt x="381492" y="1263547"/>
                </a:cubicBezTo>
                <a:cubicBezTo>
                  <a:pt x="394287" y="1263547"/>
                  <a:pt x="404657" y="1273917"/>
                  <a:pt x="404657" y="1286711"/>
                </a:cubicBezTo>
                <a:cubicBezTo>
                  <a:pt x="404657" y="1299507"/>
                  <a:pt x="394287" y="1309877"/>
                  <a:pt x="381492" y="1309877"/>
                </a:cubicBezTo>
                <a:cubicBezTo>
                  <a:pt x="368698" y="1309877"/>
                  <a:pt x="358325" y="1299507"/>
                  <a:pt x="358325" y="1286711"/>
                </a:cubicBezTo>
                <a:close/>
                <a:moveTo>
                  <a:pt x="356265" y="194529"/>
                </a:moveTo>
                <a:cubicBezTo>
                  <a:pt x="356265" y="181735"/>
                  <a:pt x="366637" y="171363"/>
                  <a:pt x="379431" y="171363"/>
                </a:cubicBezTo>
                <a:cubicBezTo>
                  <a:pt x="392227" y="171363"/>
                  <a:pt x="402597" y="181735"/>
                  <a:pt x="402597" y="194529"/>
                </a:cubicBezTo>
                <a:cubicBezTo>
                  <a:pt x="402597" y="207323"/>
                  <a:pt x="392227" y="217695"/>
                  <a:pt x="379431" y="217695"/>
                </a:cubicBezTo>
                <a:cubicBezTo>
                  <a:pt x="366637" y="217695"/>
                  <a:pt x="356265" y="207323"/>
                  <a:pt x="356265" y="194529"/>
                </a:cubicBezTo>
                <a:close/>
                <a:moveTo>
                  <a:pt x="356264" y="386541"/>
                </a:moveTo>
                <a:cubicBezTo>
                  <a:pt x="356264" y="373746"/>
                  <a:pt x="366637" y="363375"/>
                  <a:pt x="379431" y="363375"/>
                </a:cubicBezTo>
                <a:cubicBezTo>
                  <a:pt x="392226" y="363375"/>
                  <a:pt x="402597" y="373746"/>
                  <a:pt x="402597" y="386541"/>
                </a:cubicBezTo>
                <a:cubicBezTo>
                  <a:pt x="402597" y="399334"/>
                  <a:pt x="392226" y="409706"/>
                  <a:pt x="379431" y="409706"/>
                </a:cubicBezTo>
                <a:cubicBezTo>
                  <a:pt x="366637" y="409706"/>
                  <a:pt x="356264" y="399334"/>
                  <a:pt x="356264" y="386541"/>
                </a:cubicBezTo>
                <a:close/>
                <a:moveTo>
                  <a:pt x="354199" y="557904"/>
                </a:moveTo>
                <a:cubicBezTo>
                  <a:pt x="354199" y="545110"/>
                  <a:pt x="364572" y="534738"/>
                  <a:pt x="377366" y="534738"/>
                </a:cubicBezTo>
                <a:cubicBezTo>
                  <a:pt x="390162" y="534738"/>
                  <a:pt x="400532" y="545110"/>
                  <a:pt x="400532" y="557904"/>
                </a:cubicBezTo>
                <a:cubicBezTo>
                  <a:pt x="400532" y="570697"/>
                  <a:pt x="390162" y="581069"/>
                  <a:pt x="377366" y="581069"/>
                </a:cubicBezTo>
                <a:cubicBezTo>
                  <a:pt x="364572" y="581069"/>
                  <a:pt x="354199" y="570697"/>
                  <a:pt x="354199" y="557904"/>
                </a:cubicBezTo>
                <a:close/>
                <a:moveTo>
                  <a:pt x="187418" y="1478716"/>
                </a:moveTo>
                <a:cubicBezTo>
                  <a:pt x="187418" y="1465923"/>
                  <a:pt x="197790" y="1455553"/>
                  <a:pt x="210584" y="1455553"/>
                </a:cubicBezTo>
                <a:cubicBezTo>
                  <a:pt x="223378" y="1455553"/>
                  <a:pt x="233750" y="1465923"/>
                  <a:pt x="233750" y="1478716"/>
                </a:cubicBezTo>
                <a:cubicBezTo>
                  <a:pt x="233750" y="1491509"/>
                  <a:pt x="223378" y="1501878"/>
                  <a:pt x="210584" y="1501878"/>
                </a:cubicBezTo>
                <a:cubicBezTo>
                  <a:pt x="197790" y="1501878"/>
                  <a:pt x="187418" y="1491509"/>
                  <a:pt x="187418" y="1478716"/>
                </a:cubicBezTo>
                <a:close/>
                <a:moveTo>
                  <a:pt x="185354" y="751977"/>
                </a:moveTo>
                <a:cubicBezTo>
                  <a:pt x="185354" y="739182"/>
                  <a:pt x="195726" y="728810"/>
                  <a:pt x="208520" y="728810"/>
                </a:cubicBezTo>
                <a:cubicBezTo>
                  <a:pt x="221314" y="728810"/>
                  <a:pt x="231686" y="739182"/>
                  <a:pt x="231686" y="751977"/>
                </a:cubicBezTo>
                <a:cubicBezTo>
                  <a:pt x="231686" y="764771"/>
                  <a:pt x="221314" y="775143"/>
                  <a:pt x="208520" y="775143"/>
                </a:cubicBezTo>
                <a:cubicBezTo>
                  <a:pt x="195726" y="775143"/>
                  <a:pt x="185354" y="764771"/>
                  <a:pt x="185354" y="751977"/>
                </a:cubicBezTo>
                <a:close/>
                <a:moveTo>
                  <a:pt x="183290" y="923339"/>
                </a:moveTo>
                <a:cubicBezTo>
                  <a:pt x="183290" y="910547"/>
                  <a:pt x="193662" y="900174"/>
                  <a:pt x="206456" y="900174"/>
                </a:cubicBezTo>
                <a:cubicBezTo>
                  <a:pt x="219249" y="900174"/>
                  <a:pt x="229621" y="910547"/>
                  <a:pt x="229621" y="923339"/>
                </a:cubicBezTo>
                <a:cubicBezTo>
                  <a:pt x="229621" y="936134"/>
                  <a:pt x="219249" y="946506"/>
                  <a:pt x="206456" y="946506"/>
                </a:cubicBezTo>
                <a:cubicBezTo>
                  <a:pt x="193662" y="946506"/>
                  <a:pt x="183290" y="936134"/>
                  <a:pt x="183290" y="923339"/>
                </a:cubicBezTo>
                <a:close/>
                <a:moveTo>
                  <a:pt x="183289" y="1115348"/>
                </a:moveTo>
                <a:cubicBezTo>
                  <a:pt x="183289" y="1102553"/>
                  <a:pt x="193661" y="1092182"/>
                  <a:pt x="206455" y="1092182"/>
                </a:cubicBezTo>
                <a:cubicBezTo>
                  <a:pt x="219249" y="1092182"/>
                  <a:pt x="229621" y="1102553"/>
                  <a:pt x="229621" y="1115348"/>
                </a:cubicBezTo>
                <a:cubicBezTo>
                  <a:pt x="229621" y="1128143"/>
                  <a:pt x="219249" y="1138515"/>
                  <a:pt x="206455" y="1138515"/>
                </a:cubicBezTo>
                <a:cubicBezTo>
                  <a:pt x="193661" y="1138515"/>
                  <a:pt x="183289" y="1128143"/>
                  <a:pt x="183289" y="1115348"/>
                </a:cubicBezTo>
                <a:close/>
                <a:moveTo>
                  <a:pt x="181228" y="23166"/>
                </a:moveTo>
                <a:cubicBezTo>
                  <a:pt x="181228" y="10372"/>
                  <a:pt x="191600" y="0"/>
                  <a:pt x="204394" y="0"/>
                </a:cubicBezTo>
                <a:cubicBezTo>
                  <a:pt x="217188" y="0"/>
                  <a:pt x="227560" y="10372"/>
                  <a:pt x="227560" y="23166"/>
                </a:cubicBezTo>
                <a:cubicBezTo>
                  <a:pt x="227560" y="35960"/>
                  <a:pt x="217188" y="46332"/>
                  <a:pt x="204394" y="46332"/>
                </a:cubicBezTo>
                <a:cubicBezTo>
                  <a:pt x="191600" y="46332"/>
                  <a:pt x="181228" y="35960"/>
                  <a:pt x="181228" y="23166"/>
                </a:cubicBezTo>
                <a:close/>
                <a:moveTo>
                  <a:pt x="181225" y="1286711"/>
                </a:moveTo>
                <a:cubicBezTo>
                  <a:pt x="181225" y="1273917"/>
                  <a:pt x="191597" y="1263547"/>
                  <a:pt x="204391" y="1263547"/>
                </a:cubicBezTo>
                <a:cubicBezTo>
                  <a:pt x="217185" y="1263547"/>
                  <a:pt x="227557" y="1273917"/>
                  <a:pt x="227557" y="1286711"/>
                </a:cubicBezTo>
                <a:cubicBezTo>
                  <a:pt x="227557" y="1299507"/>
                  <a:pt x="217185" y="1309877"/>
                  <a:pt x="204391" y="1309877"/>
                </a:cubicBezTo>
                <a:cubicBezTo>
                  <a:pt x="191597" y="1309877"/>
                  <a:pt x="181225" y="1299507"/>
                  <a:pt x="181225" y="1286711"/>
                </a:cubicBezTo>
                <a:close/>
                <a:moveTo>
                  <a:pt x="179162" y="194529"/>
                </a:moveTo>
                <a:cubicBezTo>
                  <a:pt x="179162" y="181735"/>
                  <a:pt x="189534" y="171363"/>
                  <a:pt x="202328" y="171363"/>
                </a:cubicBezTo>
                <a:cubicBezTo>
                  <a:pt x="215122" y="171363"/>
                  <a:pt x="225494" y="181735"/>
                  <a:pt x="225494" y="194529"/>
                </a:cubicBezTo>
                <a:cubicBezTo>
                  <a:pt x="225494" y="207323"/>
                  <a:pt x="215122" y="217695"/>
                  <a:pt x="202328" y="217695"/>
                </a:cubicBezTo>
                <a:cubicBezTo>
                  <a:pt x="189534" y="217695"/>
                  <a:pt x="179162" y="207323"/>
                  <a:pt x="179162" y="194529"/>
                </a:cubicBezTo>
                <a:close/>
                <a:moveTo>
                  <a:pt x="179162" y="386541"/>
                </a:moveTo>
                <a:cubicBezTo>
                  <a:pt x="179162" y="373746"/>
                  <a:pt x="189534" y="363375"/>
                  <a:pt x="202328" y="363375"/>
                </a:cubicBezTo>
                <a:cubicBezTo>
                  <a:pt x="215122" y="363375"/>
                  <a:pt x="225494" y="373746"/>
                  <a:pt x="225494" y="386541"/>
                </a:cubicBezTo>
                <a:cubicBezTo>
                  <a:pt x="225494" y="399334"/>
                  <a:pt x="215122" y="409706"/>
                  <a:pt x="202328" y="409706"/>
                </a:cubicBezTo>
                <a:cubicBezTo>
                  <a:pt x="189534" y="409706"/>
                  <a:pt x="179162" y="399334"/>
                  <a:pt x="179162" y="386541"/>
                </a:cubicBezTo>
                <a:close/>
                <a:moveTo>
                  <a:pt x="177098" y="557904"/>
                </a:moveTo>
                <a:cubicBezTo>
                  <a:pt x="177098" y="545110"/>
                  <a:pt x="187470" y="534738"/>
                  <a:pt x="200263" y="534738"/>
                </a:cubicBezTo>
                <a:cubicBezTo>
                  <a:pt x="213057" y="534738"/>
                  <a:pt x="223429" y="545110"/>
                  <a:pt x="223429" y="557904"/>
                </a:cubicBezTo>
                <a:cubicBezTo>
                  <a:pt x="223429" y="570697"/>
                  <a:pt x="213057" y="581069"/>
                  <a:pt x="200263" y="581069"/>
                </a:cubicBezTo>
                <a:cubicBezTo>
                  <a:pt x="187470" y="581069"/>
                  <a:pt x="177098" y="570697"/>
                  <a:pt x="177098" y="557904"/>
                </a:cubicBezTo>
                <a:close/>
                <a:moveTo>
                  <a:pt x="10320" y="1478716"/>
                </a:moveTo>
                <a:cubicBezTo>
                  <a:pt x="10320" y="1465923"/>
                  <a:pt x="20692" y="1455553"/>
                  <a:pt x="33486" y="1455553"/>
                </a:cubicBezTo>
                <a:cubicBezTo>
                  <a:pt x="46280" y="1455553"/>
                  <a:pt x="56652" y="1465923"/>
                  <a:pt x="56652" y="1478716"/>
                </a:cubicBezTo>
                <a:cubicBezTo>
                  <a:pt x="56652" y="1491509"/>
                  <a:pt x="46280" y="1501878"/>
                  <a:pt x="33486" y="1501878"/>
                </a:cubicBezTo>
                <a:cubicBezTo>
                  <a:pt x="20692" y="1501878"/>
                  <a:pt x="10320" y="1491509"/>
                  <a:pt x="10320" y="1478716"/>
                </a:cubicBezTo>
                <a:close/>
                <a:moveTo>
                  <a:pt x="8256" y="751977"/>
                </a:moveTo>
                <a:cubicBezTo>
                  <a:pt x="8256" y="739182"/>
                  <a:pt x="18628" y="728810"/>
                  <a:pt x="31422" y="728810"/>
                </a:cubicBezTo>
                <a:cubicBezTo>
                  <a:pt x="44216" y="728810"/>
                  <a:pt x="54588" y="739182"/>
                  <a:pt x="54588" y="751977"/>
                </a:cubicBezTo>
                <a:cubicBezTo>
                  <a:pt x="54588" y="764771"/>
                  <a:pt x="44216" y="775143"/>
                  <a:pt x="31422" y="775143"/>
                </a:cubicBezTo>
                <a:cubicBezTo>
                  <a:pt x="18628" y="775143"/>
                  <a:pt x="8256" y="764771"/>
                  <a:pt x="8256" y="751977"/>
                </a:cubicBezTo>
                <a:close/>
                <a:moveTo>
                  <a:pt x="6192" y="923339"/>
                </a:moveTo>
                <a:cubicBezTo>
                  <a:pt x="6192" y="910547"/>
                  <a:pt x="16564" y="900174"/>
                  <a:pt x="29357" y="900174"/>
                </a:cubicBezTo>
                <a:cubicBezTo>
                  <a:pt x="42151" y="900174"/>
                  <a:pt x="52523" y="910547"/>
                  <a:pt x="52523" y="923339"/>
                </a:cubicBezTo>
                <a:cubicBezTo>
                  <a:pt x="52523" y="936134"/>
                  <a:pt x="42151" y="946506"/>
                  <a:pt x="29357" y="946506"/>
                </a:cubicBezTo>
                <a:cubicBezTo>
                  <a:pt x="16564" y="946506"/>
                  <a:pt x="6192" y="936134"/>
                  <a:pt x="6192" y="923339"/>
                </a:cubicBezTo>
                <a:close/>
                <a:moveTo>
                  <a:pt x="6191" y="1115348"/>
                </a:moveTo>
                <a:cubicBezTo>
                  <a:pt x="6191" y="1102553"/>
                  <a:pt x="16563" y="1092182"/>
                  <a:pt x="29357" y="1092182"/>
                </a:cubicBezTo>
                <a:cubicBezTo>
                  <a:pt x="42151" y="1092182"/>
                  <a:pt x="52523" y="1102553"/>
                  <a:pt x="52523" y="1115348"/>
                </a:cubicBezTo>
                <a:cubicBezTo>
                  <a:pt x="52523" y="1128143"/>
                  <a:pt x="42151" y="1138515"/>
                  <a:pt x="29357" y="1138515"/>
                </a:cubicBezTo>
                <a:cubicBezTo>
                  <a:pt x="16563" y="1138515"/>
                  <a:pt x="6191" y="1128143"/>
                  <a:pt x="6191" y="1115348"/>
                </a:cubicBezTo>
                <a:close/>
                <a:moveTo>
                  <a:pt x="4130" y="23166"/>
                </a:moveTo>
                <a:cubicBezTo>
                  <a:pt x="4130" y="10372"/>
                  <a:pt x="14502" y="0"/>
                  <a:pt x="27296" y="0"/>
                </a:cubicBezTo>
                <a:cubicBezTo>
                  <a:pt x="40090" y="0"/>
                  <a:pt x="50462" y="10372"/>
                  <a:pt x="50462" y="23166"/>
                </a:cubicBezTo>
                <a:cubicBezTo>
                  <a:pt x="50462" y="35960"/>
                  <a:pt x="40090" y="46332"/>
                  <a:pt x="27296" y="46332"/>
                </a:cubicBezTo>
                <a:cubicBezTo>
                  <a:pt x="14502" y="46332"/>
                  <a:pt x="4130" y="35960"/>
                  <a:pt x="4130" y="23166"/>
                </a:cubicBezTo>
                <a:close/>
                <a:moveTo>
                  <a:pt x="4127" y="1286711"/>
                </a:moveTo>
                <a:cubicBezTo>
                  <a:pt x="4127" y="1273917"/>
                  <a:pt x="14499" y="1263547"/>
                  <a:pt x="27292" y="1263547"/>
                </a:cubicBezTo>
                <a:cubicBezTo>
                  <a:pt x="40086" y="1263547"/>
                  <a:pt x="50458" y="1273917"/>
                  <a:pt x="50458" y="1286711"/>
                </a:cubicBezTo>
                <a:cubicBezTo>
                  <a:pt x="50458" y="1299507"/>
                  <a:pt x="40086" y="1309879"/>
                  <a:pt x="27292" y="1309879"/>
                </a:cubicBezTo>
                <a:cubicBezTo>
                  <a:pt x="14499" y="1309879"/>
                  <a:pt x="4127" y="1299507"/>
                  <a:pt x="4127" y="1286711"/>
                </a:cubicBezTo>
                <a:close/>
                <a:moveTo>
                  <a:pt x="2064" y="194529"/>
                </a:moveTo>
                <a:cubicBezTo>
                  <a:pt x="2064" y="181735"/>
                  <a:pt x="12436" y="171363"/>
                  <a:pt x="25230" y="171363"/>
                </a:cubicBezTo>
                <a:cubicBezTo>
                  <a:pt x="38024" y="171363"/>
                  <a:pt x="48396" y="181735"/>
                  <a:pt x="48396" y="194529"/>
                </a:cubicBezTo>
                <a:cubicBezTo>
                  <a:pt x="48396" y="207323"/>
                  <a:pt x="38024" y="217695"/>
                  <a:pt x="25230" y="217695"/>
                </a:cubicBezTo>
                <a:cubicBezTo>
                  <a:pt x="12436" y="217695"/>
                  <a:pt x="2064" y="207323"/>
                  <a:pt x="2064" y="194529"/>
                </a:cubicBezTo>
                <a:close/>
                <a:moveTo>
                  <a:pt x="2064" y="386541"/>
                </a:moveTo>
                <a:cubicBezTo>
                  <a:pt x="2064" y="373746"/>
                  <a:pt x="12436" y="363375"/>
                  <a:pt x="25230" y="363375"/>
                </a:cubicBezTo>
                <a:cubicBezTo>
                  <a:pt x="38024" y="363375"/>
                  <a:pt x="48396" y="373746"/>
                  <a:pt x="48396" y="386541"/>
                </a:cubicBezTo>
                <a:cubicBezTo>
                  <a:pt x="48396" y="399334"/>
                  <a:pt x="38024" y="409706"/>
                  <a:pt x="25230" y="409706"/>
                </a:cubicBezTo>
                <a:cubicBezTo>
                  <a:pt x="12436" y="409706"/>
                  <a:pt x="2064" y="399334"/>
                  <a:pt x="2064" y="386541"/>
                </a:cubicBezTo>
                <a:close/>
                <a:moveTo>
                  <a:pt x="0" y="557904"/>
                </a:moveTo>
                <a:cubicBezTo>
                  <a:pt x="0" y="545110"/>
                  <a:pt x="10371" y="534738"/>
                  <a:pt x="23165" y="534738"/>
                </a:cubicBezTo>
                <a:cubicBezTo>
                  <a:pt x="35959" y="534738"/>
                  <a:pt x="46331" y="545110"/>
                  <a:pt x="46331" y="557904"/>
                </a:cubicBezTo>
                <a:cubicBezTo>
                  <a:pt x="46331" y="570697"/>
                  <a:pt x="35959" y="581069"/>
                  <a:pt x="23165" y="581069"/>
                </a:cubicBezTo>
                <a:cubicBezTo>
                  <a:pt x="10371" y="581069"/>
                  <a:pt x="0" y="570697"/>
                  <a:pt x="0" y="55790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2"/>
          <p:cNvSpPr txBox="1"/>
          <p:nvPr/>
        </p:nvSpPr>
        <p:spPr>
          <a:xfrm rot="5400000">
            <a:off x="-679350" y="609200"/>
            <a:ext cx="1579800" cy="3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>
              <a:solidFill>
                <a:schemeClr val="lt1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itle and text">
  <p:cSld name="CUSTOM_5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3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r" rtl="0">
              <a:buNone/>
              <a:defRPr sz="1300">
                <a:solidFill>
                  <a:schemeClr val="dk2"/>
                </a:solidFill>
              </a:defRPr>
            </a:lvl1pPr>
            <a:lvl2pPr lvl="1" algn="r" rtl="0">
              <a:buNone/>
              <a:defRPr sz="1300">
                <a:solidFill>
                  <a:schemeClr val="dk2"/>
                </a:solidFill>
              </a:defRPr>
            </a:lvl2pPr>
            <a:lvl3pPr lvl="2" algn="r" rtl="0">
              <a:buNone/>
              <a:defRPr sz="1300">
                <a:solidFill>
                  <a:schemeClr val="dk2"/>
                </a:solidFill>
              </a:defRPr>
            </a:lvl3pPr>
            <a:lvl4pPr lvl="3" algn="r" rtl="0">
              <a:buNone/>
              <a:defRPr sz="1300">
                <a:solidFill>
                  <a:schemeClr val="dk2"/>
                </a:solidFill>
              </a:defRPr>
            </a:lvl4pPr>
            <a:lvl5pPr lvl="4" algn="r" rtl="0">
              <a:buNone/>
              <a:defRPr sz="1300">
                <a:solidFill>
                  <a:schemeClr val="dk2"/>
                </a:solidFill>
              </a:defRPr>
            </a:lvl5pPr>
            <a:lvl6pPr lvl="5" algn="r" rtl="0">
              <a:buNone/>
              <a:defRPr sz="1300">
                <a:solidFill>
                  <a:schemeClr val="dk2"/>
                </a:solidFill>
              </a:defRPr>
            </a:lvl6pPr>
            <a:lvl7pPr lvl="6" algn="r" rtl="0">
              <a:buNone/>
              <a:defRPr sz="1300">
                <a:solidFill>
                  <a:schemeClr val="dk2"/>
                </a:solidFill>
              </a:defRPr>
            </a:lvl7pPr>
            <a:lvl8pPr lvl="7" algn="r" rtl="0">
              <a:buNone/>
              <a:defRPr sz="1300">
                <a:solidFill>
                  <a:schemeClr val="dk2"/>
                </a:solidFill>
              </a:defRPr>
            </a:lvl8pPr>
            <a:lvl9pPr lvl="8" algn="r" rtl="0">
              <a:buNone/>
              <a:defRPr sz="13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1" name="Google Shape;31;p3"/>
          <p:cNvSpPr txBox="1">
            <a:spLocks noGrp="1"/>
          </p:cNvSpPr>
          <p:nvPr>
            <p:ph type="title"/>
          </p:nvPr>
        </p:nvSpPr>
        <p:spPr>
          <a:xfrm>
            <a:off x="3137450" y="593125"/>
            <a:ext cx="56649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2" name="Google Shape;32;p3"/>
          <p:cNvSpPr txBox="1">
            <a:spLocks noGrp="1"/>
          </p:cNvSpPr>
          <p:nvPr>
            <p:ph type="body" idx="1"/>
          </p:nvPr>
        </p:nvSpPr>
        <p:spPr>
          <a:xfrm>
            <a:off x="3137450" y="3072725"/>
            <a:ext cx="5664900" cy="3144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810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1pPr>
            <a:lvl2pPr marL="914400" lvl="1" indent="-381000" algn="ct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400"/>
              <a:buChar char="○"/>
              <a:defRPr sz="2400"/>
            </a:lvl2pPr>
            <a:lvl3pPr marL="1371600" lvl="2" indent="-381000" algn="ct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400"/>
              <a:buChar char="■"/>
              <a:defRPr sz="2400"/>
            </a:lvl3pPr>
            <a:lvl4pPr marL="1828800" lvl="3" indent="-381000" algn="ct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400"/>
              <a:buChar char="●"/>
              <a:defRPr sz="2400"/>
            </a:lvl4pPr>
            <a:lvl5pPr marL="2286000" lvl="4" indent="-381000" algn="ct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400"/>
              <a:buChar char="○"/>
              <a:defRPr sz="2400"/>
            </a:lvl5pPr>
            <a:lvl6pPr marL="2743200" lvl="5" indent="-381000" algn="ct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400"/>
              <a:buChar char="■"/>
              <a:defRPr sz="2400"/>
            </a:lvl6pPr>
            <a:lvl7pPr marL="3200400" lvl="6" indent="-381000" algn="ct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400"/>
              <a:buChar char="●"/>
              <a:defRPr sz="2400"/>
            </a:lvl7pPr>
            <a:lvl8pPr marL="3657600" lvl="7" indent="-381000" algn="ct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400"/>
              <a:buChar char="○"/>
              <a:defRPr sz="2400"/>
            </a:lvl8pPr>
            <a:lvl9pPr marL="4114800" lvl="8" indent="-381000" algn="ctr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400"/>
              <a:buChar char="■"/>
              <a:defRPr sz="2400"/>
            </a:lvl9pPr>
          </a:lstStyle>
          <a:p>
            <a:endParaRPr/>
          </a:p>
        </p:txBody>
      </p:sp>
      <p:sp>
        <p:nvSpPr>
          <p:cNvPr id="33" name="Google Shape;33;p3"/>
          <p:cNvSpPr txBox="1">
            <a:spLocks noGrp="1"/>
          </p:cNvSpPr>
          <p:nvPr>
            <p:ph type="subTitle" idx="2"/>
          </p:nvPr>
        </p:nvSpPr>
        <p:spPr>
          <a:xfrm>
            <a:off x="3137450" y="1728825"/>
            <a:ext cx="5664900" cy="971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6000">
                <a:solidFill>
                  <a:schemeClr val="lt2"/>
                </a:solidFill>
              </a:defRPr>
            </a:lvl1pPr>
            <a:lvl2pPr lvl="1" algn="ctr" rtl="0">
              <a:spcBef>
                <a:spcPts val="2100"/>
              </a:spcBef>
              <a:spcAft>
                <a:spcPts val="0"/>
              </a:spcAft>
              <a:buNone/>
              <a:defRPr/>
            </a:lvl2pPr>
            <a:lvl3pPr lvl="2" algn="ctr" rtl="0">
              <a:spcBef>
                <a:spcPts val="2100"/>
              </a:spcBef>
              <a:spcAft>
                <a:spcPts val="0"/>
              </a:spcAft>
              <a:buNone/>
              <a:defRPr/>
            </a:lvl3pPr>
            <a:lvl4pPr lvl="3" algn="ctr" rtl="0">
              <a:spcBef>
                <a:spcPts val="2100"/>
              </a:spcBef>
              <a:spcAft>
                <a:spcPts val="0"/>
              </a:spcAft>
              <a:buNone/>
              <a:defRPr/>
            </a:lvl4pPr>
            <a:lvl5pPr lvl="4" algn="ctr" rtl="0">
              <a:spcBef>
                <a:spcPts val="2100"/>
              </a:spcBef>
              <a:spcAft>
                <a:spcPts val="0"/>
              </a:spcAft>
              <a:buNone/>
              <a:defRPr/>
            </a:lvl5pPr>
            <a:lvl6pPr lvl="5" algn="ctr" rtl="0">
              <a:spcBef>
                <a:spcPts val="2100"/>
              </a:spcBef>
              <a:spcAft>
                <a:spcPts val="0"/>
              </a:spcAft>
              <a:buNone/>
              <a:defRPr/>
            </a:lvl6pPr>
            <a:lvl7pPr lvl="6" algn="ctr" rtl="0">
              <a:spcBef>
                <a:spcPts val="2100"/>
              </a:spcBef>
              <a:spcAft>
                <a:spcPts val="0"/>
              </a:spcAft>
              <a:buNone/>
              <a:defRPr/>
            </a:lvl7pPr>
            <a:lvl8pPr lvl="7" algn="ctr" rtl="0">
              <a:spcBef>
                <a:spcPts val="2100"/>
              </a:spcBef>
              <a:spcAft>
                <a:spcPts val="0"/>
              </a:spcAft>
              <a:buNone/>
              <a:defRPr/>
            </a:lvl8pPr>
            <a:lvl9pPr lvl="8" algn="ctr" rtl="0">
              <a:spcBef>
                <a:spcPts val="2100"/>
              </a:spcBef>
              <a:spcAft>
                <a:spcPts val="210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3"/>
          <p:cNvSpPr/>
          <p:nvPr/>
        </p:nvSpPr>
        <p:spPr>
          <a:xfrm flipH="1">
            <a:off x="11144842" y="-1214008"/>
            <a:ext cx="2244900" cy="2244900"/>
          </a:xfrm>
          <a:prstGeom prst="pie">
            <a:avLst>
              <a:gd name="adj1" fmla="val 0"/>
              <a:gd name="adj2" fmla="val 5364633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" name="Google Shape;35;p3"/>
          <p:cNvSpPr/>
          <p:nvPr/>
        </p:nvSpPr>
        <p:spPr>
          <a:xfrm rot="10800000" flipH="1">
            <a:off x="737897" y="5788347"/>
            <a:ext cx="2189700" cy="2189700"/>
          </a:xfrm>
          <a:prstGeom prst="pie">
            <a:avLst>
              <a:gd name="adj1" fmla="val 0"/>
              <a:gd name="adj2" fmla="val 5456402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" name="Google Shape;36;p3"/>
          <p:cNvSpPr/>
          <p:nvPr/>
        </p:nvSpPr>
        <p:spPr>
          <a:xfrm rot="-5400000" flipH="1">
            <a:off x="-2187258" y="-2126868"/>
            <a:ext cx="4253700" cy="4253700"/>
          </a:xfrm>
          <a:prstGeom prst="pie">
            <a:avLst>
              <a:gd name="adj1" fmla="val 0"/>
              <a:gd name="adj2" fmla="val 5456402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3"/>
          <p:cNvSpPr/>
          <p:nvPr/>
        </p:nvSpPr>
        <p:spPr>
          <a:xfrm flipH="1">
            <a:off x="1278194" y="-50"/>
            <a:ext cx="80100" cy="720000"/>
          </a:xfrm>
          <a:prstGeom prst="rect">
            <a:avLst/>
          </a:prstGeom>
          <a:solidFill>
            <a:srgbClr val="FEFD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" name="Google Shape;38;p3"/>
          <p:cNvSpPr/>
          <p:nvPr/>
        </p:nvSpPr>
        <p:spPr>
          <a:xfrm flipH="1">
            <a:off x="1128149" y="-50"/>
            <a:ext cx="80100" cy="720000"/>
          </a:xfrm>
          <a:prstGeom prst="rect">
            <a:avLst/>
          </a:prstGeom>
          <a:solidFill>
            <a:srgbClr val="FEFD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" name="Google Shape;39;p3"/>
          <p:cNvSpPr/>
          <p:nvPr/>
        </p:nvSpPr>
        <p:spPr>
          <a:xfrm flipH="1">
            <a:off x="978106" y="-50"/>
            <a:ext cx="80100" cy="720000"/>
          </a:xfrm>
          <a:prstGeom prst="rect">
            <a:avLst/>
          </a:prstGeom>
          <a:solidFill>
            <a:srgbClr val="FEFD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" name="Google Shape;40;p3"/>
          <p:cNvSpPr/>
          <p:nvPr/>
        </p:nvSpPr>
        <p:spPr>
          <a:xfrm rot="5400000" flipH="1">
            <a:off x="11144842" y="1356634"/>
            <a:ext cx="2244900" cy="2244900"/>
          </a:xfrm>
          <a:prstGeom prst="pie">
            <a:avLst>
              <a:gd name="adj1" fmla="val 0"/>
              <a:gd name="adj2" fmla="val 5456402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" name="Google Shape;41;p3"/>
          <p:cNvSpPr/>
          <p:nvPr/>
        </p:nvSpPr>
        <p:spPr>
          <a:xfrm rot="-5400000" flipH="1">
            <a:off x="1657233" y="-50"/>
            <a:ext cx="758100" cy="758100"/>
          </a:xfrm>
          <a:prstGeom prst="pie">
            <a:avLst>
              <a:gd name="adj1" fmla="val 16185610"/>
              <a:gd name="adj2" fmla="val 5357911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" name="Google Shape;42;p3"/>
          <p:cNvSpPr/>
          <p:nvPr/>
        </p:nvSpPr>
        <p:spPr>
          <a:xfrm>
            <a:off x="-61991" y="5587762"/>
            <a:ext cx="1270261" cy="1270263"/>
          </a:xfrm>
          <a:custGeom>
            <a:avLst/>
            <a:gdLst/>
            <a:ahLst/>
            <a:cxnLst/>
            <a:rect l="l" t="t" r="r" b="b"/>
            <a:pathLst>
              <a:path w="1270261" h="1270263" extrusionOk="0">
                <a:moveTo>
                  <a:pt x="0" y="0"/>
                </a:moveTo>
                <a:lnTo>
                  <a:pt x="129876" y="6558"/>
                </a:lnTo>
                <a:cubicBezTo>
                  <a:pt x="770413" y="71609"/>
                  <a:pt x="1270261" y="612563"/>
                  <a:pt x="1270261" y="1270262"/>
                </a:cubicBezTo>
                <a:lnTo>
                  <a:pt x="1270261" y="1270263"/>
                </a:lnTo>
                <a:lnTo>
                  <a:pt x="635130" y="1270263"/>
                </a:lnTo>
                <a:lnTo>
                  <a:pt x="635130" y="1270262"/>
                </a:lnTo>
                <a:cubicBezTo>
                  <a:pt x="635130" y="963336"/>
                  <a:pt x="417419" y="707258"/>
                  <a:pt x="128000" y="648035"/>
                </a:cubicBezTo>
                <a:lnTo>
                  <a:pt x="0" y="63513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" name="Google Shape;43;p3"/>
          <p:cNvSpPr/>
          <p:nvPr/>
        </p:nvSpPr>
        <p:spPr>
          <a:xfrm flipH="1">
            <a:off x="9681537" y="30"/>
            <a:ext cx="1119251" cy="1501878"/>
          </a:xfrm>
          <a:custGeom>
            <a:avLst/>
            <a:gdLst/>
            <a:ahLst/>
            <a:cxnLst/>
            <a:rect l="l" t="t" r="r" b="b"/>
            <a:pathLst>
              <a:path w="1119251" h="1501878" extrusionOk="0">
                <a:moveTo>
                  <a:pt x="1096085" y="1455553"/>
                </a:moveTo>
                <a:cubicBezTo>
                  <a:pt x="1108880" y="1455553"/>
                  <a:pt x="1119251" y="1465923"/>
                  <a:pt x="1119251" y="1478716"/>
                </a:cubicBezTo>
                <a:cubicBezTo>
                  <a:pt x="1119251" y="1491508"/>
                  <a:pt x="1108880" y="1501878"/>
                  <a:pt x="1096085" y="1501878"/>
                </a:cubicBezTo>
                <a:cubicBezTo>
                  <a:pt x="1083289" y="1501878"/>
                  <a:pt x="1072914" y="1491508"/>
                  <a:pt x="1072914" y="1478716"/>
                </a:cubicBezTo>
                <a:cubicBezTo>
                  <a:pt x="1072914" y="1465923"/>
                  <a:pt x="1083289" y="1455553"/>
                  <a:pt x="1096085" y="1455553"/>
                </a:cubicBezTo>
                <a:close/>
                <a:moveTo>
                  <a:pt x="918982" y="1455553"/>
                </a:moveTo>
                <a:cubicBezTo>
                  <a:pt x="931774" y="1455553"/>
                  <a:pt x="942146" y="1465923"/>
                  <a:pt x="942146" y="1478716"/>
                </a:cubicBezTo>
                <a:cubicBezTo>
                  <a:pt x="942146" y="1491509"/>
                  <a:pt x="931774" y="1501878"/>
                  <a:pt x="918982" y="1501878"/>
                </a:cubicBezTo>
                <a:cubicBezTo>
                  <a:pt x="906186" y="1501878"/>
                  <a:pt x="895815" y="1491509"/>
                  <a:pt x="895815" y="1478716"/>
                </a:cubicBezTo>
                <a:cubicBezTo>
                  <a:pt x="895815" y="1465923"/>
                  <a:pt x="906186" y="1455553"/>
                  <a:pt x="918982" y="1455553"/>
                </a:cubicBezTo>
                <a:close/>
                <a:moveTo>
                  <a:pt x="741886" y="1455553"/>
                </a:moveTo>
                <a:cubicBezTo>
                  <a:pt x="754681" y="1455553"/>
                  <a:pt x="765052" y="1465923"/>
                  <a:pt x="765052" y="1478716"/>
                </a:cubicBezTo>
                <a:cubicBezTo>
                  <a:pt x="765052" y="1491509"/>
                  <a:pt x="754681" y="1501878"/>
                  <a:pt x="741886" y="1501878"/>
                </a:cubicBezTo>
                <a:cubicBezTo>
                  <a:pt x="729092" y="1501878"/>
                  <a:pt x="718720" y="1491509"/>
                  <a:pt x="718720" y="1478716"/>
                </a:cubicBezTo>
                <a:cubicBezTo>
                  <a:pt x="718720" y="1465923"/>
                  <a:pt x="729092" y="1455553"/>
                  <a:pt x="741886" y="1455553"/>
                </a:cubicBezTo>
                <a:close/>
                <a:moveTo>
                  <a:pt x="564784" y="1455553"/>
                </a:moveTo>
                <a:cubicBezTo>
                  <a:pt x="577578" y="1455553"/>
                  <a:pt x="587950" y="1465923"/>
                  <a:pt x="587950" y="1478716"/>
                </a:cubicBezTo>
                <a:cubicBezTo>
                  <a:pt x="587950" y="1491509"/>
                  <a:pt x="577578" y="1501878"/>
                  <a:pt x="564784" y="1501878"/>
                </a:cubicBezTo>
                <a:cubicBezTo>
                  <a:pt x="551990" y="1501878"/>
                  <a:pt x="541618" y="1491509"/>
                  <a:pt x="541618" y="1478716"/>
                </a:cubicBezTo>
                <a:cubicBezTo>
                  <a:pt x="541618" y="1465923"/>
                  <a:pt x="551990" y="1455553"/>
                  <a:pt x="564784" y="1455553"/>
                </a:cubicBezTo>
                <a:close/>
                <a:moveTo>
                  <a:pt x="387688" y="1455553"/>
                </a:moveTo>
                <a:cubicBezTo>
                  <a:pt x="400481" y="1455553"/>
                  <a:pt x="410850" y="1465923"/>
                  <a:pt x="410850" y="1478716"/>
                </a:cubicBezTo>
                <a:cubicBezTo>
                  <a:pt x="410850" y="1491509"/>
                  <a:pt x="400481" y="1501878"/>
                  <a:pt x="387688" y="1501878"/>
                </a:cubicBezTo>
                <a:cubicBezTo>
                  <a:pt x="374892" y="1501878"/>
                  <a:pt x="364520" y="1491509"/>
                  <a:pt x="364520" y="1478716"/>
                </a:cubicBezTo>
                <a:cubicBezTo>
                  <a:pt x="364520" y="1465923"/>
                  <a:pt x="374892" y="1455553"/>
                  <a:pt x="387688" y="1455553"/>
                </a:cubicBezTo>
                <a:close/>
                <a:moveTo>
                  <a:pt x="210584" y="1455553"/>
                </a:moveTo>
                <a:cubicBezTo>
                  <a:pt x="223378" y="1455553"/>
                  <a:pt x="233750" y="1465923"/>
                  <a:pt x="233750" y="1478716"/>
                </a:cubicBezTo>
                <a:cubicBezTo>
                  <a:pt x="233750" y="1491509"/>
                  <a:pt x="223378" y="1501878"/>
                  <a:pt x="210584" y="1501878"/>
                </a:cubicBezTo>
                <a:cubicBezTo>
                  <a:pt x="197790" y="1501878"/>
                  <a:pt x="187418" y="1491509"/>
                  <a:pt x="187418" y="1478716"/>
                </a:cubicBezTo>
                <a:cubicBezTo>
                  <a:pt x="187418" y="1465923"/>
                  <a:pt x="197790" y="1455553"/>
                  <a:pt x="210584" y="1455553"/>
                </a:cubicBezTo>
                <a:close/>
                <a:moveTo>
                  <a:pt x="33486" y="1455553"/>
                </a:moveTo>
                <a:cubicBezTo>
                  <a:pt x="46280" y="1455553"/>
                  <a:pt x="56652" y="1465923"/>
                  <a:pt x="56652" y="1478716"/>
                </a:cubicBezTo>
                <a:cubicBezTo>
                  <a:pt x="56652" y="1491509"/>
                  <a:pt x="46280" y="1501878"/>
                  <a:pt x="33486" y="1501878"/>
                </a:cubicBezTo>
                <a:cubicBezTo>
                  <a:pt x="20692" y="1501878"/>
                  <a:pt x="10320" y="1491509"/>
                  <a:pt x="10320" y="1478716"/>
                </a:cubicBezTo>
                <a:cubicBezTo>
                  <a:pt x="10320" y="1465923"/>
                  <a:pt x="20692" y="1455553"/>
                  <a:pt x="33486" y="1455553"/>
                </a:cubicBezTo>
                <a:close/>
                <a:moveTo>
                  <a:pt x="1089891" y="1263547"/>
                </a:moveTo>
                <a:cubicBezTo>
                  <a:pt x="1102686" y="1263547"/>
                  <a:pt x="1113060" y="1273917"/>
                  <a:pt x="1113060" y="1286711"/>
                </a:cubicBezTo>
                <a:cubicBezTo>
                  <a:pt x="1113060" y="1299506"/>
                  <a:pt x="1102686" y="1309877"/>
                  <a:pt x="1089891" y="1309877"/>
                </a:cubicBezTo>
                <a:cubicBezTo>
                  <a:pt x="1077094" y="1309877"/>
                  <a:pt x="1066719" y="1299506"/>
                  <a:pt x="1066719" y="1286711"/>
                </a:cubicBezTo>
                <a:cubicBezTo>
                  <a:pt x="1066719" y="1273917"/>
                  <a:pt x="1077094" y="1263547"/>
                  <a:pt x="1089891" y="1263547"/>
                </a:cubicBezTo>
                <a:close/>
                <a:moveTo>
                  <a:pt x="912789" y="1263547"/>
                </a:moveTo>
                <a:cubicBezTo>
                  <a:pt x="925583" y="1263547"/>
                  <a:pt x="935953" y="1273917"/>
                  <a:pt x="935953" y="1286711"/>
                </a:cubicBezTo>
                <a:cubicBezTo>
                  <a:pt x="935953" y="1299506"/>
                  <a:pt x="925583" y="1309877"/>
                  <a:pt x="912789" y="1309877"/>
                </a:cubicBezTo>
                <a:cubicBezTo>
                  <a:pt x="899990" y="1309877"/>
                  <a:pt x="889623" y="1299506"/>
                  <a:pt x="889623" y="1286711"/>
                </a:cubicBezTo>
                <a:cubicBezTo>
                  <a:pt x="889623" y="1273917"/>
                  <a:pt x="899990" y="1263547"/>
                  <a:pt x="912789" y="1263547"/>
                </a:cubicBezTo>
                <a:close/>
                <a:moveTo>
                  <a:pt x="735692" y="1263547"/>
                </a:moveTo>
                <a:cubicBezTo>
                  <a:pt x="748486" y="1263547"/>
                  <a:pt x="758858" y="1273917"/>
                  <a:pt x="758858" y="1286711"/>
                </a:cubicBezTo>
                <a:cubicBezTo>
                  <a:pt x="758858" y="1299507"/>
                  <a:pt x="748486" y="1309877"/>
                  <a:pt x="735692" y="1309877"/>
                </a:cubicBezTo>
                <a:cubicBezTo>
                  <a:pt x="722898" y="1309877"/>
                  <a:pt x="712525" y="1299507"/>
                  <a:pt x="712525" y="1286711"/>
                </a:cubicBezTo>
                <a:cubicBezTo>
                  <a:pt x="712525" y="1273917"/>
                  <a:pt x="722898" y="1263547"/>
                  <a:pt x="735692" y="1263547"/>
                </a:cubicBezTo>
                <a:close/>
                <a:moveTo>
                  <a:pt x="558589" y="1263547"/>
                </a:moveTo>
                <a:cubicBezTo>
                  <a:pt x="571384" y="1263547"/>
                  <a:pt x="581756" y="1273917"/>
                  <a:pt x="581756" y="1286711"/>
                </a:cubicBezTo>
                <a:cubicBezTo>
                  <a:pt x="581756" y="1299507"/>
                  <a:pt x="571384" y="1309877"/>
                  <a:pt x="558589" y="1309877"/>
                </a:cubicBezTo>
                <a:cubicBezTo>
                  <a:pt x="545796" y="1309877"/>
                  <a:pt x="535423" y="1299507"/>
                  <a:pt x="535423" y="1286711"/>
                </a:cubicBezTo>
                <a:cubicBezTo>
                  <a:pt x="535423" y="1273917"/>
                  <a:pt x="545796" y="1263547"/>
                  <a:pt x="558589" y="1263547"/>
                </a:cubicBezTo>
                <a:close/>
                <a:moveTo>
                  <a:pt x="381492" y="1263547"/>
                </a:moveTo>
                <a:cubicBezTo>
                  <a:pt x="394287" y="1263547"/>
                  <a:pt x="404657" y="1273917"/>
                  <a:pt x="404657" y="1286711"/>
                </a:cubicBezTo>
                <a:cubicBezTo>
                  <a:pt x="404657" y="1299507"/>
                  <a:pt x="394287" y="1309877"/>
                  <a:pt x="381492" y="1309877"/>
                </a:cubicBezTo>
                <a:cubicBezTo>
                  <a:pt x="368698" y="1309877"/>
                  <a:pt x="358325" y="1299507"/>
                  <a:pt x="358325" y="1286711"/>
                </a:cubicBezTo>
                <a:cubicBezTo>
                  <a:pt x="358325" y="1273917"/>
                  <a:pt x="368698" y="1263547"/>
                  <a:pt x="381492" y="1263547"/>
                </a:cubicBezTo>
                <a:close/>
                <a:moveTo>
                  <a:pt x="204391" y="1263547"/>
                </a:moveTo>
                <a:cubicBezTo>
                  <a:pt x="217185" y="1263547"/>
                  <a:pt x="227557" y="1273917"/>
                  <a:pt x="227557" y="1286711"/>
                </a:cubicBezTo>
                <a:cubicBezTo>
                  <a:pt x="227557" y="1299507"/>
                  <a:pt x="217185" y="1309877"/>
                  <a:pt x="204391" y="1309877"/>
                </a:cubicBezTo>
                <a:cubicBezTo>
                  <a:pt x="191597" y="1309877"/>
                  <a:pt x="181225" y="1299507"/>
                  <a:pt x="181225" y="1286711"/>
                </a:cubicBezTo>
                <a:cubicBezTo>
                  <a:pt x="181225" y="1273917"/>
                  <a:pt x="191597" y="1263547"/>
                  <a:pt x="204391" y="1263547"/>
                </a:cubicBezTo>
                <a:close/>
                <a:moveTo>
                  <a:pt x="27292" y="1263547"/>
                </a:moveTo>
                <a:cubicBezTo>
                  <a:pt x="40086" y="1263547"/>
                  <a:pt x="50458" y="1273917"/>
                  <a:pt x="50458" y="1286711"/>
                </a:cubicBezTo>
                <a:cubicBezTo>
                  <a:pt x="50458" y="1299507"/>
                  <a:pt x="40086" y="1309879"/>
                  <a:pt x="27292" y="1309879"/>
                </a:cubicBezTo>
                <a:cubicBezTo>
                  <a:pt x="14499" y="1309879"/>
                  <a:pt x="4127" y="1299507"/>
                  <a:pt x="4127" y="1286711"/>
                </a:cubicBezTo>
                <a:cubicBezTo>
                  <a:pt x="4127" y="1273917"/>
                  <a:pt x="14499" y="1263547"/>
                  <a:pt x="27292" y="1263547"/>
                </a:cubicBezTo>
                <a:close/>
                <a:moveTo>
                  <a:pt x="1091956" y="1092182"/>
                </a:moveTo>
                <a:cubicBezTo>
                  <a:pt x="1104753" y="1092182"/>
                  <a:pt x="1115123" y="1102553"/>
                  <a:pt x="1115123" y="1115347"/>
                </a:cubicBezTo>
                <a:cubicBezTo>
                  <a:pt x="1115123" y="1128143"/>
                  <a:pt x="1104753" y="1138515"/>
                  <a:pt x="1091956" y="1138515"/>
                </a:cubicBezTo>
                <a:cubicBezTo>
                  <a:pt x="1079159" y="1138515"/>
                  <a:pt x="1068786" y="1128143"/>
                  <a:pt x="1068786" y="1115347"/>
                </a:cubicBezTo>
                <a:cubicBezTo>
                  <a:pt x="1068786" y="1102553"/>
                  <a:pt x="1079159" y="1092182"/>
                  <a:pt x="1091956" y="1092182"/>
                </a:cubicBezTo>
                <a:close/>
                <a:moveTo>
                  <a:pt x="914854" y="1092182"/>
                </a:moveTo>
                <a:cubicBezTo>
                  <a:pt x="927647" y="1092182"/>
                  <a:pt x="938017" y="1102553"/>
                  <a:pt x="938017" y="1115347"/>
                </a:cubicBezTo>
                <a:cubicBezTo>
                  <a:pt x="938017" y="1128143"/>
                  <a:pt x="927647" y="1138515"/>
                  <a:pt x="914854" y="1138515"/>
                </a:cubicBezTo>
                <a:cubicBezTo>
                  <a:pt x="902054" y="1138515"/>
                  <a:pt x="891687" y="1128143"/>
                  <a:pt x="891687" y="1115347"/>
                </a:cubicBezTo>
                <a:cubicBezTo>
                  <a:pt x="891687" y="1102553"/>
                  <a:pt x="902054" y="1092182"/>
                  <a:pt x="914854" y="1092182"/>
                </a:cubicBezTo>
                <a:close/>
                <a:moveTo>
                  <a:pt x="737757" y="1092182"/>
                </a:moveTo>
                <a:cubicBezTo>
                  <a:pt x="750552" y="1092182"/>
                  <a:pt x="760924" y="1102553"/>
                  <a:pt x="760924" y="1115347"/>
                </a:cubicBezTo>
                <a:cubicBezTo>
                  <a:pt x="760924" y="1128143"/>
                  <a:pt x="750552" y="1138515"/>
                  <a:pt x="737757" y="1138515"/>
                </a:cubicBezTo>
                <a:cubicBezTo>
                  <a:pt x="724963" y="1138515"/>
                  <a:pt x="714591" y="1128143"/>
                  <a:pt x="714591" y="1115347"/>
                </a:cubicBezTo>
                <a:cubicBezTo>
                  <a:pt x="714591" y="1102553"/>
                  <a:pt x="724963" y="1092182"/>
                  <a:pt x="737757" y="1092182"/>
                </a:cubicBezTo>
                <a:close/>
                <a:moveTo>
                  <a:pt x="560655" y="1092182"/>
                </a:moveTo>
                <a:cubicBezTo>
                  <a:pt x="573449" y="1092182"/>
                  <a:pt x="583821" y="1102553"/>
                  <a:pt x="583821" y="1115348"/>
                </a:cubicBezTo>
                <a:cubicBezTo>
                  <a:pt x="583821" y="1128143"/>
                  <a:pt x="573449" y="1138515"/>
                  <a:pt x="560655" y="1138515"/>
                </a:cubicBezTo>
                <a:cubicBezTo>
                  <a:pt x="547861" y="1138515"/>
                  <a:pt x="537489" y="1128143"/>
                  <a:pt x="537489" y="1115348"/>
                </a:cubicBezTo>
                <a:cubicBezTo>
                  <a:pt x="537489" y="1102553"/>
                  <a:pt x="547861" y="1092182"/>
                  <a:pt x="560655" y="1092182"/>
                </a:cubicBezTo>
                <a:close/>
                <a:moveTo>
                  <a:pt x="383558" y="1092182"/>
                </a:moveTo>
                <a:cubicBezTo>
                  <a:pt x="396353" y="1092182"/>
                  <a:pt x="406723" y="1102553"/>
                  <a:pt x="406723" y="1115348"/>
                </a:cubicBezTo>
                <a:cubicBezTo>
                  <a:pt x="406723" y="1128143"/>
                  <a:pt x="396353" y="1138515"/>
                  <a:pt x="383558" y="1138515"/>
                </a:cubicBezTo>
                <a:cubicBezTo>
                  <a:pt x="370763" y="1138515"/>
                  <a:pt x="360391" y="1128143"/>
                  <a:pt x="360391" y="1115348"/>
                </a:cubicBezTo>
                <a:cubicBezTo>
                  <a:pt x="360391" y="1102553"/>
                  <a:pt x="370763" y="1092182"/>
                  <a:pt x="383558" y="1092182"/>
                </a:cubicBezTo>
                <a:close/>
                <a:moveTo>
                  <a:pt x="206455" y="1092182"/>
                </a:moveTo>
                <a:cubicBezTo>
                  <a:pt x="219249" y="1092182"/>
                  <a:pt x="229621" y="1102553"/>
                  <a:pt x="229621" y="1115348"/>
                </a:cubicBezTo>
                <a:cubicBezTo>
                  <a:pt x="229621" y="1128143"/>
                  <a:pt x="219249" y="1138515"/>
                  <a:pt x="206455" y="1138515"/>
                </a:cubicBezTo>
                <a:cubicBezTo>
                  <a:pt x="193661" y="1138515"/>
                  <a:pt x="183289" y="1128143"/>
                  <a:pt x="183289" y="1115348"/>
                </a:cubicBezTo>
                <a:cubicBezTo>
                  <a:pt x="183289" y="1102553"/>
                  <a:pt x="193661" y="1092182"/>
                  <a:pt x="206455" y="1092182"/>
                </a:cubicBezTo>
                <a:close/>
                <a:moveTo>
                  <a:pt x="29357" y="1092182"/>
                </a:moveTo>
                <a:cubicBezTo>
                  <a:pt x="42151" y="1092182"/>
                  <a:pt x="52523" y="1102553"/>
                  <a:pt x="52523" y="1115348"/>
                </a:cubicBezTo>
                <a:cubicBezTo>
                  <a:pt x="52523" y="1128143"/>
                  <a:pt x="42151" y="1138515"/>
                  <a:pt x="29357" y="1138515"/>
                </a:cubicBezTo>
                <a:cubicBezTo>
                  <a:pt x="16563" y="1138515"/>
                  <a:pt x="6191" y="1128143"/>
                  <a:pt x="6191" y="1115348"/>
                </a:cubicBezTo>
                <a:cubicBezTo>
                  <a:pt x="6191" y="1102553"/>
                  <a:pt x="16563" y="1092182"/>
                  <a:pt x="29357" y="1092182"/>
                </a:cubicBezTo>
                <a:close/>
                <a:moveTo>
                  <a:pt x="1091956" y="900174"/>
                </a:moveTo>
                <a:cubicBezTo>
                  <a:pt x="1104753" y="900174"/>
                  <a:pt x="1115123" y="910547"/>
                  <a:pt x="1115123" y="923339"/>
                </a:cubicBezTo>
                <a:cubicBezTo>
                  <a:pt x="1115123" y="936133"/>
                  <a:pt x="1104753" y="946506"/>
                  <a:pt x="1091956" y="946506"/>
                </a:cubicBezTo>
                <a:cubicBezTo>
                  <a:pt x="1079160" y="946506"/>
                  <a:pt x="1068786" y="936133"/>
                  <a:pt x="1068786" y="923339"/>
                </a:cubicBezTo>
                <a:cubicBezTo>
                  <a:pt x="1068786" y="910547"/>
                  <a:pt x="1079160" y="900174"/>
                  <a:pt x="1091956" y="900174"/>
                </a:cubicBezTo>
                <a:close/>
                <a:moveTo>
                  <a:pt x="914854" y="900174"/>
                </a:moveTo>
                <a:cubicBezTo>
                  <a:pt x="927647" y="900174"/>
                  <a:pt x="938019" y="910547"/>
                  <a:pt x="938019" y="923339"/>
                </a:cubicBezTo>
                <a:cubicBezTo>
                  <a:pt x="938019" y="936133"/>
                  <a:pt x="927647" y="946506"/>
                  <a:pt x="914854" y="946506"/>
                </a:cubicBezTo>
                <a:cubicBezTo>
                  <a:pt x="902054" y="946506"/>
                  <a:pt x="891687" y="936133"/>
                  <a:pt x="891687" y="923339"/>
                </a:cubicBezTo>
                <a:cubicBezTo>
                  <a:pt x="891687" y="910547"/>
                  <a:pt x="902054" y="900174"/>
                  <a:pt x="914854" y="900174"/>
                </a:cubicBezTo>
                <a:close/>
                <a:moveTo>
                  <a:pt x="737758" y="900174"/>
                </a:moveTo>
                <a:cubicBezTo>
                  <a:pt x="750552" y="900174"/>
                  <a:pt x="760924" y="910547"/>
                  <a:pt x="760924" y="923339"/>
                </a:cubicBezTo>
                <a:cubicBezTo>
                  <a:pt x="760924" y="936134"/>
                  <a:pt x="750552" y="946506"/>
                  <a:pt x="737758" y="946506"/>
                </a:cubicBezTo>
                <a:cubicBezTo>
                  <a:pt x="724964" y="946506"/>
                  <a:pt x="714592" y="936134"/>
                  <a:pt x="714592" y="923339"/>
                </a:cubicBezTo>
                <a:cubicBezTo>
                  <a:pt x="714592" y="910547"/>
                  <a:pt x="724964" y="900174"/>
                  <a:pt x="737758" y="900174"/>
                </a:cubicBezTo>
                <a:close/>
                <a:moveTo>
                  <a:pt x="560655" y="900174"/>
                </a:moveTo>
                <a:cubicBezTo>
                  <a:pt x="573450" y="900174"/>
                  <a:pt x="583822" y="910547"/>
                  <a:pt x="583822" y="923339"/>
                </a:cubicBezTo>
                <a:cubicBezTo>
                  <a:pt x="583822" y="936134"/>
                  <a:pt x="573450" y="946506"/>
                  <a:pt x="560655" y="946506"/>
                </a:cubicBezTo>
                <a:cubicBezTo>
                  <a:pt x="547862" y="946506"/>
                  <a:pt x="537490" y="936134"/>
                  <a:pt x="537490" y="923339"/>
                </a:cubicBezTo>
                <a:cubicBezTo>
                  <a:pt x="537490" y="910547"/>
                  <a:pt x="547862" y="900174"/>
                  <a:pt x="560655" y="900174"/>
                </a:cubicBezTo>
                <a:close/>
                <a:moveTo>
                  <a:pt x="383559" y="900174"/>
                </a:moveTo>
                <a:cubicBezTo>
                  <a:pt x="396353" y="900174"/>
                  <a:pt x="406723" y="910547"/>
                  <a:pt x="406723" y="923339"/>
                </a:cubicBezTo>
                <a:cubicBezTo>
                  <a:pt x="406723" y="936134"/>
                  <a:pt x="396353" y="946506"/>
                  <a:pt x="383559" y="946506"/>
                </a:cubicBezTo>
                <a:cubicBezTo>
                  <a:pt x="370763" y="946506"/>
                  <a:pt x="360392" y="936134"/>
                  <a:pt x="360392" y="923339"/>
                </a:cubicBezTo>
                <a:cubicBezTo>
                  <a:pt x="360392" y="910547"/>
                  <a:pt x="370763" y="900174"/>
                  <a:pt x="383559" y="900174"/>
                </a:cubicBezTo>
                <a:close/>
                <a:moveTo>
                  <a:pt x="206456" y="900174"/>
                </a:moveTo>
                <a:cubicBezTo>
                  <a:pt x="219249" y="900174"/>
                  <a:pt x="229621" y="910547"/>
                  <a:pt x="229621" y="923339"/>
                </a:cubicBezTo>
                <a:cubicBezTo>
                  <a:pt x="229621" y="936134"/>
                  <a:pt x="219249" y="946506"/>
                  <a:pt x="206456" y="946506"/>
                </a:cubicBezTo>
                <a:cubicBezTo>
                  <a:pt x="193662" y="946506"/>
                  <a:pt x="183290" y="936134"/>
                  <a:pt x="183290" y="923339"/>
                </a:cubicBezTo>
                <a:cubicBezTo>
                  <a:pt x="183290" y="910547"/>
                  <a:pt x="193662" y="900174"/>
                  <a:pt x="206456" y="900174"/>
                </a:cubicBezTo>
                <a:close/>
                <a:moveTo>
                  <a:pt x="29357" y="900174"/>
                </a:moveTo>
                <a:cubicBezTo>
                  <a:pt x="42151" y="900174"/>
                  <a:pt x="52523" y="910547"/>
                  <a:pt x="52523" y="923339"/>
                </a:cubicBezTo>
                <a:cubicBezTo>
                  <a:pt x="52523" y="936134"/>
                  <a:pt x="42151" y="946506"/>
                  <a:pt x="29357" y="946506"/>
                </a:cubicBezTo>
                <a:cubicBezTo>
                  <a:pt x="16564" y="946506"/>
                  <a:pt x="6192" y="936134"/>
                  <a:pt x="6192" y="923339"/>
                </a:cubicBezTo>
                <a:cubicBezTo>
                  <a:pt x="6192" y="910547"/>
                  <a:pt x="16564" y="900174"/>
                  <a:pt x="29357" y="900174"/>
                </a:cubicBezTo>
                <a:close/>
                <a:moveTo>
                  <a:pt x="1094023" y="728810"/>
                </a:moveTo>
                <a:cubicBezTo>
                  <a:pt x="1106818" y="728810"/>
                  <a:pt x="1117189" y="739182"/>
                  <a:pt x="1117189" y="751977"/>
                </a:cubicBezTo>
                <a:cubicBezTo>
                  <a:pt x="1117189" y="764771"/>
                  <a:pt x="1106818" y="775143"/>
                  <a:pt x="1094023" y="775143"/>
                </a:cubicBezTo>
                <a:cubicBezTo>
                  <a:pt x="1081225" y="775143"/>
                  <a:pt x="1070851" y="764771"/>
                  <a:pt x="1070851" y="751977"/>
                </a:cubicBezTo>
                <a:cubicBezTo>
                  <a:pt x="1070851" y="739182"/>
                  <a:pt x="1081225" y="728810"/>
                  <a:pt x="1094023" y="728810"/>
                </a:cubicBezTo>
                <a:close/>
                <a:moveTo>
                  <a:pt x="916920" y="728810"/>
                </a:moveTo>
                <a:cubicBezTo>
                  <a:pt x="929710" y="728810"/>
                  <a:pt x="940083" y="739182"/>
                  <a:pt x="940083" y="751977"/>
                </a:cubicBezTo>
                <a:cubicBezTo>
                  <a:pt x="940083" y="764771"/>
                  <a:pt x="929710" y="775143"/>
                  <a:pt x="916920" y="775143"/>
                </a:cubicBezTo>
                <a:cubicBezTo>
                  <a:pt x="904121" y="775143"/>
                  <a:pt x="893752" y="764771"/>
                  <a:pt x="893752" y="751977"/>
                </a:cubicBezTo>
                <a:cubicBezTo>
                  <a:pt x="893752" y="739182"/>
                  <a:pt x="904121" y="728810"/>
                  <a:pt x="916920" y="728810"/>
                </a:cubicBezTo>
                <a:close/>
                <a:moveTo>
                  <a:pt x="739823" y="728810"/>
                </a:moveTo>
                <a:cubicBezTo>
                  <a:pt x="752617" y="728810"/>
                  <a:pt x="762989" y="739182"/>
                  <a:pt x="762989" y="751977"/>
                </a:cubicBezTo>
                <a:cubicBezTo>
                  <a:pt x="762989" y="764771"/>
                  <a:pt x="752617" y="775143"/>
                  <a:pt x="739823" y="775143"/>
                </a:cubicBezTo>
                <a:cubicBezTo>
                  <a:pt x="727029" y="775143"/>
                  <a:pt x="716656" y="764771"/>
                  <a:pt x="716656" y="751977"/>
                </a:cubicBezTo>
                <a:cubicBezTo>
                  <a:pt x="716656" y="739182"/>
                  <a:pt x="727029" y="728810"/>
                  <a:pt x="739823" y="728810"/>
                </a:cubicBezTo>
                <a:close/>
                <a:moveTo>
                  <a:pt x="562720" y="728810"/>
                </a:moveTo>
                <a:cubicBezTo>
                  <a:pt x="575514" y="728810"/>
                  <a:pt x="585887" y="739182"/>
                  <a:pt x="585887" y="751977"/>
                </a:cubicBezTo>
                <a:cubicBezTo>
                  <a:pt x="585887" y="764771"/>
                  <a:pt x="575514" y="775143"/>
                  <a:pt x="562720" y="775143"/>
                </a:cubicBezTo>
                <a:cubicBezTo>
                  <a:pt x="549926" y="775143"/>
                  <a:pt x="539554" y="764771"/>
                  <a:pt x="539554" y="751977"/>
                </a:cubicBezTo>
                <a:cubicBezTo>
                  <a:pt x="539554" y="739182"/>
                  <a:pt x="549926" y="728810"/>
                  <a:pt x="562720" y="728810"/>
                </a:cubicBezTo>
                <a:close/>
                <a:moveTo>
                  <a:pt x="385624" y="728810"/>
                </a:moveTo>
                <a:cubicBezTo>
                  <a:pt x="398417" y="728810"/>
                  <a:pt x="408787" y="739182"/>
                  <a:pt x="408787" y="751977"/>
                </a:cubicBezTo>
                <a:cubicBezTo>
                  <a:pt x="408787" y="764771"/>
                  <a:pt x="398417" y="775143"/>
                  <a:pt x="385624" y="775143"/>
                </a:cubicBezTo>
                <a:cubicBezTo>
                  <a:pt x="372828" y="775143"/>
                  <a:pt x="362457" y="764771"/>
                  <a:pt x="362457" y="751977"/>
                </a:cubicBezTo>
                <a:cubicBezTo>
                  <a:pt x="362457" y="739182"/>
                  <a:pt x="372828" y="728810"/>
                  <a:pt x="385624" y="728810"/>
                </a:cubicBezTo>
                <a:close/>
                <a:moveTo>
                  <a:pt x="208520" y="728810"/>
                </a:moveTo>
                <a:cubicBezTo>
                  <a:pt x="221314" y="728810"/>
                  <a:pt x="231686" y="739182"/>
                  <a:pt x="231686" y="751977"/>
                </a:cubicBezTo>
                <a:cubicBezTo>
                  <a:pt x="231686" y="764771"/>
                  <a:pt x="221314" y="775143"/>
                  <a:pt x="208520" y="775143"/>
                </a:cubicBezTo>
                <a:cubicBezTo>
                  <a:pt x="195726" y="775143"/>
                  <a:pt x="185354" y="764771"/>
                  <a:pt x="185354" y="751977"/>
                </a:cubicBezTo>
                <a:cubicBezTo>
                  <a:pt x="185354" y="739182"/>
                  <a:pt x="195726" y="728810"/>
                  <a:pt x="208520" y="728810"/>
                </a:cubicBezTo>
                <a:close/>
                <a:moveTo>
                  <a:pt x="31422" y="728810"/>
                </a:moveTo>
                <a:cubicBezTo>
                  <a:pt x="44216" y="728810"/>
                  <a:pt x="54588" y="739182"/>
                  <a:pt x="54588" y="751977"/>
                </a:cubicBezTo>
                <a:cubicBezTo>
                  <a:pt x="54588" y="764771"/>
                  <a:pt x="44216" y="775143"/>
                  <a:pt x="31422" y="775143"/>
                </a:cubicBezTo>
                <a:cubicBezTo>
                  <a:pt x="18628" y="775143"/>
                  <a:pt x="8256" y="764771"/>
                  <a:pt x="8256" y="751977"/>
                </a:cubicBezTo>
                <a:cubicBezTo>
                  <a:pt x="8256" y="739182"/>
                  <a:pt x="18628" y="728810"/>
                  <a:pt x="31422" y="728810"/>
                </a:cubicBezTo>
                <a:close/>
                <a:moveTo>
                  <a:pt x="1085764" y="534738"/>
                </a:moveTo>
                <a:cubicBezTo>
                  <a:pt x="1098561" y="534738"/>
                  <a:pt x="1108933" y="545110"/>
                  <a:pt x="1108933" y="557903"/>
                </a:cubicBezTo>
                <a:cubicBezTo>
                  <a:pt x="1108933" y="570697"/>
                  <a:pt x="1098561" y="581069"/>
                  <a:pt x="1085764" y="581069"/>
                </a:cubicBezTo>
                <a:cubicBezTo>
                  <a:pt x="1072968" y="581069"/>
                  <a:pt x="1062591" y="570697"/>
                  <a:pt x="1062591" y="557903"/>
                </a:cubicBezTo>
                <a:cubicBezTo>
                  <a:pt x="1062591" y="545110"/>
                  <a:pt x="1072968" y="534738"/>
                  <a:pt x="1085764" y="534738"/>
                </a:cubicBezTo>
                <a:close/>
                <a:moveTo>
                  <a:pt x="908662" y="534738"/>
                </a:moveTo>
                <a:cubicBezTo>
                  <a:pt x="921456" y="534738"/>
                  <a:pt x="931826" y="545110"/>
                  <a:pt x="931826" y="557903"/>
                </a:cubicBezTo>
                <a:cubicBezTo>
                  <a:pt x="931826" y="570697"/>
                  <a:pt x="921456" y="581069"/>
                  <a:pt x="908662" y="581069"/>
                </a:cubicBezTo>
                <a:cubicBezTo>
                  <a:pt x="895866" y="581069"/>
                  <a:pt x="885496" y="570697"/>
                  <a:pt x="885496" y="557903"/>
                </a:cubicBezTo>
                <a:cubicBezTo>
                  <a:pt x="885496" y="545110"/>
                  <a:pt x="895866" y="534738"/>
                  <a:pt x="908662" y="534738"/>
                </a:cubicBezTo>
                <a:close/>
                <a:moveTo>
                  <a:pt x="731565" y="534738"/>
                </a:moveTo>
                <a:cubicBezTo>
                  <a:pt x="744360" y="534738"/>
                  <a:pt x="754732" y="545110"/>
                  <a:pt x="754732" y="557904"/>
                </a:cubicBezTo>
                <a:cubicBezTo>
                  <a:pt x="754732" y="570697"/>
                  <a:pt x="744360" y="581069"/>
                  <a:pt x="731565" y="581069"/>
                </a:cubicBezTo>
                <a:cubicBezTo>
                  <a:pt x="718771" y="581069"/>
                  <a:pt x="708399" y="570697"/>
                  <a:pt x="708399" y="557904"/>
                </a:cubicBezTo>
                <a:cubicBezTo>
                  <a:pt x="708399" y="545110"/>
                  <a:pt x="718771" y="534738"/>
                  <a:pt x="731565" y="534738"/>
                </a:cubicBezTo>
                <a:close/>
                <a:moveTo>
                  <a:pt x="554463" y="534738"/>
                </a:moveTo>
                <a:cubicBezTo>
                  <a:pt x="567258" y="534738"/>
                  <a:pt x="577630" y="545110"/>
                  <a:pt x="577630" y="557904"/>
                </a:cubicBezTo>
                <a:cubicBezTo>
                  <a:pt x="577630" y="570697"/>
                  <a:pt x="567258" y="581069"/>
                  <a:pt x="554463" y="581069"/>
                </a:cubicBezTo>
                <a:cubicBezTo>
                  <a:pt x="541669" y="581069"/>
                  <a:pt x="531297" y="570697"/>
                  <a:pt x="531297" y="557904"/>
                </a:cubicBezTo>
                <a:cubicBezTo>
                  <a:pt x="531297" y="545110"/>
                  <a:pt x="541669" y="534738"/>
                  <a:pt x="554463" y="534738"/>
                </a:cubicBezTo>
                <a:close/>
                <a:moveTo>
                  <a:pt x="377366" y="534738"/>
                </a:moveTo>
                <a:cubicBezTo>
                  <a:pt x="390162" y="534738"/>
                  <a:pt x="400532" y="545110"/>
                  <a:pt x="400532" y="557904"/>
                </a:cubicBezTo>
                <a:cubicBezTo>
                  <a:pt x="400532" y="570697"/>
                  <a:pt x="390162" y="581069"/>
                  <a:pt x="377366" y="581069"/>
                </a:cubicBezTo>
                <a:cubicBezTo>
                  <a:pt x="364572" y="581069"/>
                  <a:pt x="354199" y="570697"/>
                  <a:pt x="354199" y="557904"/>
                </a:cubicBezTo>
                <a:cubicBezTo>
                  <a:pt x="354199" y="545110"/>
                  <a:pt x="364572" y="534738"/>
                  <a:pt x="377366" y="534738"/>
                </a:cubicBezTo>
                <a:close/>
                <a:moveTo>
                  <a:pt x="200263" y="534738"/>
                </a:moveTo>
                <a:cubicBezTo>
                  <a:pt x="213057" y="534738"/>
                  <a:pt x="223429" y="545110"/>
                  <a:pt x="223429" y="557904"/>
                </a:cubicBezTo>
                <a:cubicBezTo>
                  <a:pt x="223429" y="570697"/>
                  <a:pt x="213057" y="581069"/>
                  <a:pt x="200263" y="581069"/>
                </a:cubicBezTo>
                <a:cubicBezTo>
                  <a:pt x="187470" y="581069"/>
                  <a:pt x="177098" y="570697"/>
                  <a:pt x="177098" y="557904"/>
                </a:cubicBezTo>
                <a:cubicBezTo>
                  <a:pt x="177098" y="545110"/>
                  <a:pt x="187470" y="534738"/>
                  <a:pt x="200263" y="534738"/>
                </a:cubicBezTo>
                <a:close/>
                <a:moveTo>
                  <a:pt x="23165" y="534738"/>
                </a:moveTo>
                <a:cubicBezTo>
                  <a:pt x="35959" y="534738"/>
                  <a:pt x="46331" y="545110"/>
                  <a:pt x="46331" y="557904"/>
                </a:cubicBezTo>
                <a:cubicBezTo>
                  <a:pt x="46331" y="570697"/>
                  <a:pt x="35959" y="581069"/>
                  <a:pt x="23165" y="581069"/>
                </a:cubicBezTo>
                <a:cubicBezTo>
                  <a:pt x="10371" y="581069"/>
                  <a:pt x="0" y="570697"/>
                  <a:pt x="0" y="557904"/>
                </a:cubicBezTo>
                <a:cubicBezTo>
                  <a:pt x="0" y="545110"/>
                  <a:pt x="10371" y="534738"/>
                  <a:pt x="23165" y="534738"/>
                </a:cubicBezTo>
                <a:close/>
                <a:moveTo>
                  <a:pt x="1087829" y="363375"/>
                </a:moveTo>
                <a:cubicBezTo>
                  <a:pt x="1100626" y="363375"/>
                  <a:pt x="1110998" y="373746"/>
                  <a:pt x="1110998" y="386540"/>
                </a:cubicBezTo>
                <a:cubicBezTo>
                  <a:pt x="1110998" y="399334"/>
                  <a:pt x="1100626" y="409706"/>
                  <a:pt x="1087829" y="409706"/>
                </a:cubicBezTo>
                <a:cubicBezTo>
                  <a:pt x="1075032" y="409706"/>
                  <a:pt x="1064659" y="399334"/>
                  <a:pt x="1064659" y="386540"/>
                </a:cubicBezTo>
                <a:cubicBezTo>
                  <a:pt x="1064659" y="373746"/>
                  <a:pt x="1075032" y="363375"/>
                  <a:pt x="1087829" y="363375"/>
                </a:cubicBezTo>
                <a:close/>
                <a:moveTo>
                  <a:pt x="910729" y="363375"/>
                </a:moveTo>
                <a:cubicBezTo>
                  <a:pt x="923520" y="363375"/>
                  <a:pt x="933892" y="373746"/>
                  <a:pt x="933892" y="386540"/>
                </a:cubicBezTo>
                <a:cubicBezTo>
                  <a:pt x="933892" y="399334"/>
                  <a:pt x="923520" y="409706"/>
                  <a:pt x="910729" y="409706"/>
                </a:cubicBezTo>
                <a:cubicBezTo>
                  <a:pt x="897930" y="409706"/>
                  <a:pt x="887563" y="399334"/>
                  <a:pt x="887563" y="386540"/>
                </a:cubicBezTo>
                <a:cubicBezTo>
                  <a:pt x="887563" y="373746"/>
                  <a:pt x="897930" y="363375"/>
                  <a:pt x="910729" y="363375"/>
                </a:cubicBezTo>
                <a:close/>
                <a:moveTo>
                  <a:pt x="733631" y="363375"/>
                </a:moveTo>
                <a:cubicBezTo>
                  <a:pt x="746425" y="363375"/>
                  <a:pt x="756797" y="373746"/>
                  <a:pt x="756797" y="386540"/>
                </a:cubicBezTo>
                <a:cubicBezTo>
                  <a:pt x="756797" y="399334"/>
                  <a:pt x="746425" y="409706"/>
                  <a:pt x="733631" y="409706"/>
                </a:cubicBezTo>
                <a:cubicBezTo>
                  <a:pt x="720836" y="409706"/>
                  <a:pt x="710464" y="399334"/>
                  <a:pt x="710464" y="386540"/>
                </a:cubicBezTo>
                <a:cubicBezTo>
                  <a:pt x="710464" y="373746"/>
                  <a:pt x="720836" y="363375"/>
                  <a:pt x="733631" y="363375"/>
                </a:cubicBezTo>
                <a:close/>
                <a:moveTo>
                  <a:pt x="556528" y="363375"/>
                </a:moveTo>
                <a:cubicBezTo>
                  <a:pt x="569322" y="363375"/>
                  <a:pt x="579694" y="373746"/>
                  <a:pt x="579694" y="386541"/>
                </a:cubicBezTo>
                <a:cubicBezTo>
                  <a:pt x="579694" y="399334"/>
                  <a:pt x="569322" y="409706"/>
                  <a:pt x="556528" y="409706"/>
                </a:cubicBezTo>
                <a:cubicBezTo>
                  <a:pt x="543734" y="409706"/>
                  <a:pt x="533362" y="399334"/>
                  <a:pt x="533362" y="386541"/>
                </a:cubicBezTo>
                <a:cubicBezTo>
                  <a:pt x="533362" y="373746"/>
                  <a:pt x="543734" y="363375"/>
                  <a:pt x="556528" y="363375"/>
                </a:cubicBezTo>
                <a:close/>
                <a:moveTo>
                  <a:pt x="379431" y="363375"/>
                </a:moveTo>
                <a:cubicBezTo>
                  <a:pt x="392226" y="363375"/>
                  <a:pt x="402597" y="373746"/>
                  <a:pt x="402597" y="386541"/>
                </a:cubicBezTo>
                <a:cubicBezTo>
                  <a:pt x="402597" y="399334"/>
                  <a:pt x="392226" y="409706"/>
                  <a:pt x="379431" y="409706"/>
                </a:cubicBezTo>
                <a:cubicBezTo>
                  <a:pt x="366637" y="409706"/>
                  <a:pt x="356264" y="399334"/>
                  <a:pt x="356264" y="386541"/>
                </a:cubicBezTo>
                <a:cubicBezTo>
                  <a:pt x="356264" y="373746"/>
                  <a:pt x="366637" y="363375"/>
                  <a:pt x="379431" y="363375"/>
                </a:cubicBezTo>
                <a:close/>
                <a:moveTo>
                  <a:pt x="202328" y="363375"/>
                </a:moveTo>
                <a:cubicBezTo>
                  <a:pt x="215122" y="363375"/>
                  <a:pt x="225494" y="373746"/>
                  <a:pt x="225494" y="386541"/>
                </a:cubicBezTo>
                <a:cubicBezTo>
                  <a:pt x="225494" y="399334"/>
                  <a:pt x="215122" y="409706"/>
                  <a:pt x="202328" y="409706"/>
                </a:cubicBezTo>
                <a:cubicBezTo>
                  <a:pt x="189534" y="409706"/>
                  <a:pt x="179162" y="399334"/>
                  <a:pt x="179162" y="386541"/>
                </a:cubicBezTo>
                <a:cubicBezTo>
                  <a:pt x="179162" y="373746"/>
                  <a:pt x="189534" y="363375"/>
                  <a:pt x="202328" y="363375"/>
                </a:cubicBezTo>
                <a:close/>
                <a:moveTo>
                  <a:pt x="25230" y="363375"/>
                </a:moveTo>
                <a:cubicBezTo>
                  <a:pt x="38024" y="363375"/>
                  <a:pt x="48396" y="373746"/>
                  <a:pt x="48396" y="386541"/>
                </a:cubicBezTo>
                <a:cubicBezTo>
                  <a:pt x="48396" y="399334"/>
                  <a:pt x="38024" y="409706"/>
                  <a:pt x="25230" y="409706"/>
                </a:cubicBezTo>
                <a:cubicBezTo>
                  <a:pt x="12436" y="409706"/>
                  <a:pt x="2064" y="399334"/>
                  <a:pt x="2064" y="386541"/>
                </a:cubicBezTo>
                <a:cubicBezTo>
                  <a:pt x="2064" y="373746"/>
                  <a:pt x="12436" y="363375"/>
                  <a:pt x="25230" y="363375"/>
                </a:cubicBezTo>
                <a:close/>
                <a:moveTo>
                  <a:pt x="1087830" y="171363"/>
                </a:moveTo>
                <a:cubicBezTo>
                  <a:pt x="1100626" y="171363"/>
                  <a:pt x="1110998" y="181735"/>
                  <a:pt x="1110998" y="194529"/>
                </a:cubicBezTo>
                <a:cubicBezTo>
                  <a:pt x="1110998" y="207323"/>
                  <a:pt x="1100626" y="217695"/>
                  <a:pt x="1087830" y="217695"/>
                </a:cubicBezTo>
                <a:cubicBezTo>
                  <a:pt x="1075032" y="217695"/>
                  <a:pt x="1064659" y="207323"/>
                  <a:pt x="1064659" y="194529"/>
                </a:cubicBezTo>
                <a:cubicBezTo>
                  <a:pt x="1064659" y="181735"/>
                  <a:pt x="1075032" y="171363"/>
                  <a:pt x="1087830" y="171363"/>
                </a:cubicBezTo>
                <a:close/>
                <a:moveTo>
                  <a:pt x="910729" y="171363"/>
                </a:moveTo>
                <a:cubicBezTo>
                  <a:pt x="923523" y="171363"/>
                  <a:pt x="933892" y="181735"/>
                  <a:pt x="933892" y="194529"/>
                </a:cubicBezTo>
                <a:cubicBezTo>
                  <a:pt x="933892" y="207323"/>
                  <a:pt x="923523" y="217695"/>
                  <a:pt x="910729" y="217695"/>
                </a:cubicBezTo>
                <a:cubicBezTo>
                  <a:pt x="897930" y="217695"/>
                  <a:pt x="887563" y="207323"/>
                  <a:pt x="887563" y="194529"/>
                </a:cubicBezTo>
                <a:cubicBezTo>
                  <a:pt x="887563" y="181735"/>
                  <a:pt x="897930" y="171363"/>
                  <a:pt x="910729" y="171363"/>
                </a:cubicBezTo>
                <a:close/>
                <a:moveTo>
                  <a:pt x="733631" y="171363"/>
                </a:moveTo>
                <a:cubicBezTo>
                  <a:pt x="746426" y="171363"/>
                  <a:pt x="756798" y="181735"/>
                  <a:pt x="756798" y="194529"/>
                </a:cubicBezTo>
                <a:cubicBezTo>
                  <a:pt x="756798" y="207323"/>
                  <a:pt x="746426" y="217695"/>
                  <a:pt x="733631" y="217695"/>
                </a:cubicBezTo>
                <a:cubicBezTo>
                  <a:pt x="720837" y="217695"/>
                  <a:pt x="710465" y="207323"/>
                  <a:pt x="710465" y="194529"/>
                </a:cubicBezTo>
                <a:cubicBezTo>
                  <a:pt x="710465" y="181735"/>
                  <a:pt x="720837" y="171363"/>
                  <a:pt x="733631" y="171363"/>
                </a:cubicBezTo>
                <a:close/>
                <a:moveTo>
                  <a:pt x="556529" y="171363"/>
                </a:moveTo>
                <a:cubicBezTo>
                  <a:pt x="569323" y="171363"/>
                  <a:pt x="579695" y="181735"/>
                  <a:pt x="579695" y="194529"/>
                </a:cubicBezTo>
                <a:cubicBezTo>
                  <a:pt x="579695" y="207323"/>
                  <a:pt x="569323" y="217695"/>
                  <a:pt x="556529" y="217695"/>
                </a:cubicBezTo>
                <a:cubicBezTo>
                  <a:pt x="543734" y="217695"/>
                  <a:pt x="533362" y="207323"/>
                  <a:pt x="533362" y="194529"/>
                </a:cubicBezTo>
                <a:cubicBezTo>
                  <a:pt x="533362" y="181735"/>
                  <a:pt x="543734" y="171363"/>
                  <a:pt x="556529" y="171363"/>
                </a:cubicBezTo>
                <a:close/>
                <a:moveTo>
                  <a:pt x="379431" y="171363"/>
                </a:moveTo>
                <a:cubicBezTo>
                  <a:pt x="392227" y="171363"/>
                  <a:pt x="402597" y="181735"/>
                  <a:pt x="402597" y="194529"/>
                </a:cubicBezTo>
                <a:cubicBezTo>
                  <a:pt x="402597" y="207323"/>
                  <a:pt x="392227" y="217695"/>
                  <a:pt x="379431" y="217695"/>
                </a:cubicBezTo>
                <a:cubicBezTo>
                  <a:pt x="366637" y="217695"/>
                  <a:pt x="356265" y="207323"/>
                  <a:pt x="356265" y="194529"/>
                </a:cubicBezTo>
                <a:cubicBezTo>
                  <a:pt x="356265" y="181735"/>
                  <a:pt x="366637" y="171363"/>
                  <a:pt x="379431" y="171363"/>
                </a:cubicBezTo>
                <a:close/>
                <a:moveTo>
                  <a:pt x="202328" y="171363"/>
                </a:moveTo>
                <a:cubicBezTo>
                  <a:pt x="215122" y="171363"/>
                  <a:pt x="225494" y="181735"/>
                  <a:pt x="225494" y="194529"/>
                </a:cubicBezTo>
                <a:cubicBezTo>
                  <a:pt x="225494" y="207323"/>
                  <a:pt x="215122" y="217695"/>
                  <a:pt x="202328" y="217695"/>
                </a:cubicBezTo>
                <a:cubicBezTo>
                  <a:pt x="189534" y="217695"/>
                  <a:pt x="179162" y="207323"/>
                  <a:pt x="179162" y="194529"/>
                </a:cubicBezTo>
                <a:cubicBezTo>
                  <a:pt x="179162" y="181735"/>
                  <a:pt x="189534" y="171363"/>
                  <a:pt x="202328" y="171363"/>
                </a:cubicBezTo>
                <a:close/>
                <a:moveTo>
                  <a:pt x="25230" y="171363"/>
                </a:moveTo>
                <a:cubicBezTo>
                  <a:pt x="38024" y="171363"/>
                  <a:pt x="48396" y="181735"/>
                  <a:pt x="48396" y="194529"/>
                </a:cubicBezTo>
                <a:cubicBezTo>
                  <a:pt x="48396" y="207323"/>
                  <a:pt x="38024" y="217695"/>
                  <a:pt x="25230" y="217695"/>
                </a:cubicBezTo>
                <a:cubicBezTo>
                  <a:pt x="12436" y="217695"/>
                  <a:pt x="2064" y="207323"/>
                  <a:pt x="2064" y="194529"/>
                </a:cubicBezTo>
                <a:cubicBezTo>
                  <a:pt x="2064" y="181735"/>
                  <a:pt x="12436" y="171363"/>
                  <a:pt x="25230" y="171363"/>
                </a:cubicBezTo>
                <a:close/>
                <a:moveTo>
                  <a:pt x="1089895" y="0"/>
                </a:moveTo>
                <a:cubicBezTo>
                  <a:pt x="1102692" y="0"/>
                  <a:pt x="1113063" y="10372"/>
                  <a:pt x="1113063" y="23166"/>
                </a:cubicBezTo>
                <a:cubicBezTo>
                  <a:pt x="1113063" y="35960"/>
                  <a:pt x="1102692" y="46332"/>
                  <a:pt x="1089895" y="46332"/>
                </a:cubicBezTo>
                <a:cubicBezTo>
                  <a:pt x="1077098" y="46332"/>
                  <a:pt x="1066725" y="35960"/>
                  <a:pt x="1066725" y="23166"/>
                </a:cubicBezTo>
                <a:cubicBezTo>
                  <a:pt x="1066725" y="10372"/>
                  <a:pt x="1077098" y="0"/>
                  <a:pt x="1089895" y="0"/>
                </a:cubicBezTo>
                <a:close/>
                <a:moveTo>
                  <a:pt x="912794" y="0"/>
                </a:moveTo>
                <a:cubicBezTo>
                  <a:pt x="925585" y="0"/>
                  <a:pt x="935957" y="10372"/>
                  <a:pt x="935957" y="23166"/>
                </a:cubicBezTo>
                <a:cubicBezTo>
                  <a:pt x="935957" y="35960"/>
                  <a:pt x="925585" y="46332"/>
                  <a:pt x="912794" y="46332"/>
                </a:cubicBezTo>
                <a:cubicBezTo>
                  <a:pt x="899993" y="46332"/>
                  <a:pt x="889627" y="35960"/>
                  <a:pt x="889627" y="23166"/>
                </a:cubicBezTo>
                <a:cubicBezTo>
                  <a:pt x="889627" y="10372"/>
                  <a:pt x="899993" y="0"/>
                  <a:pt x="912794" y="0"/>
                </a:cubicBezTo>
                <a:close/>
                <a:moveTo>
                  <a:pt x="735696" y="0"/>
                </a:moveTo>
                <a:cubicBezTo>
                  <a:pt x="748490" y="0"/>
                  <a:pt x="758862" y="10372"/>
                  <a:pt x="758862" y="23166"/>
                </a:cubicBezTo>
                <a:cubicBezTo>
                  <a:pt x="758862" y="35960"/>
                  <a:pt x="748490" y="46332"/>
                  <a:pt x="735696" y="46332"/>
                </a:cubicBezTo>
                <a:cubicBezTo>
                  <a:pt x="722902" y="46332"/>
                  <a:pt x="712529" y="35960"/>
                  <a:pt x="712529" y="23166"/>
                </a:cubicBezTo>
                <a:cubicBezTo>
                  <a:pt x="712529" y="10372"/>
                  <a:pt x="722902" y="0"/>
                  <a:pt x="735696" y="0"/>
                </a:cubicBezTo>
                <a:close/>
                <a:moveTo>
                  <a:pt x="558593" y="0"/>
                </a:moveTo>
                <a:cubicBezTo>
                  <a:pt x="571387" y="0"/>
                  <a:pt x="581760" y="10372"/>
                  <a:pt x="581760" y="23166"/>
                </a:cubicBezTo>
                <a:cubicBezTo>
                  <a:pt x="581760" y="35960"/>
                  <a:pt x="571387" y="46332"/>
                  <a:pt x="558593" y="46332"/>
                </a:cubicBezTo>
                <a:cubicBezTo>
                  <a:pt x="545799" y="46332"/>
                  <a:pt x="535428" y="35960"/>
                  <a:pt x="535428" y="23166"/>
                </a:cubicBezTo>
                <a:cubicBezTo>
                  <a:pt x="535428" y="10372"/>
                  <a:pt x="545799" y="0"/>
                  <a:pt x="558593" y="0"/>
                </a:cubicBezTo>
                <a:close/>
                <a:moveTo>
                  <a:pt x="381496" y="0"/>
                </a:moveTo>
                <a:cubicBezTo>
                  <a:pt x="394291" y="0"/>
                  <a:pt x="404661" y="10372"/>
                  <a:pt x="404661" y="23166"/>
                </a:cubicBezTo>
                <a:cubicBezTo>
                  <a:pt x="404661" y="35960"/>
                  <a:pt x="394291" y="46332"/>
                  <a:pt x="381496" y="46332"/>
                </a:cubicBezTo>
                <a:cubicBezTo>
                  <a:pt x="368702" y="46332"/>
                  <a:pt x="358329" y="35960"/>
                  <a:pt x="358329" y="23166"/>
                </a:cubicBezTo>
                <a:cubicBezTo>
                  <a:pt x="358329" y="10372"/>
                  <a:pt x="368702" y="0"/>
                  <a:pt x="381496" y="0"/>
                </a:cubicBezTo>
                <a:close/>
                <a:moveTo>
                  <a:pt x="204394" y="0"/>
                </a:moveTo>
                <a:cubicBezTo>
                  <a:pt x="217188" y="0"/>
                  <a:pt x="227560" y="10372"/>
                  <a:pt x="227560" y="23166"/>
                </a:cubicBezTo>
                <a:cubicBezTo>
                  <a:pt x="227560" y="35960"/>
                  <a:pt x="217188" y="46332"/>
                  <a:pt x="204394" y="46332"/>
                </a:cubicBezTo>
                <a:cubicBezTo>
                  <a:pt x="191600" y="46332"/>
                  <a:pt x="181228" y="35960"/>
                  <a:pt x="181228" y="23166"/>
                </a:cubicBezTo>
                <a:cubicBezTo>
                  <a:pt x="181228" y="10372"/>
                  <a:pt x="191600" y="0"/>
                  <a:pt x="204394" y="0"/>
                </a:cubicBezTo>
                <a:close/>
                <a:moveTo>
                  <a:pt x="27296" y="0"/>
                </a:moveTo>
                <a:cubicBezTo>
                  <a:pt x="40090" y="0"/>
                  <a:pt x="50462" y="10372"/>
                  <a:pt x="50462" y="23166"/>
                </a:cubicBezTo>
                <a:cubicBezTo>
                  <a:pt x="50462" y="35960"/>
                  <a:pt x="40090" y="46332"/>
                  <a:pt x="27296" y="46332"/>
                </a:cubicBezTo>
                <a:cubicBezTo>
                  <a:pt x="14502" y="46332"/>
                  <a:pt x="4130" y="35960"/>
                  <a:pt x="4130" y="23166"/>
                </a:cubicBezTo>
                <a:cubicBezTo>
                  <a:pt x="4130" y="10372"/>
                  <a:pt x="14502" y="0"/>
                  <a:pt x="2729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4;p3"/>
          <p:cNvSpPr/>
          <p:nvPr/>
        </p:nvSpPr>
        <p:spPr>
          <a:xfrm rot="-5400000" flipH="1">
            <a:off x="9843391" y="5999915"/>
            <a:ext cx="291703" cy="1066333"/>
          </a:xfrm>
          <a:custGeom>
            <a:avLst/>
            <a:gdLst/>
            <a:ahLst/>
            <a:cxnLst/>
            <a:rect l="l" t="t" r="r" b="b"/>
            <a:pathLst>
              <a:path w="410850" h="1501878" extrusionOk="0">
                <a:moveTo>
                  <a:pt x="364520" y="1478716"/>
                </a:moveTo>
                <a:cubicBezTo>
                  <a:pt x="364520" y="1465923"/>
                  <a:pt x="374892" y="1455553"/>
                  <a:pt x="387688" y="1455553"/>
                </a:cubicBezTo>
                <a:cubicBezTo>
                  <a:pt x="400481" y="1455553"/>
                  <a:pt x="410850" y="1465923"/>
                  <a:pt x="410850" y="1478716"/>
                </a:cubicBezTo>
                <a:cubicBezTo>
                  <a:pt x="410850" y="1491509"/>
                  <a:pt x="400481" y="1501878"/>
                  <a:pt x="387688" y="1501878"/>
                </a:cubicBezTo>
                <a:cubicBezTo>
                  <a:pt x="374892" y="1501878"/>
                  <a:pt x="364520" y="1491509"/>
                  <a:pt x="364520" y="1478716"/>
                </a:cubicBezTo>
                <a:close/>
                <a:moveTo>
                  <a:pt x="362457" y="751977"/>
                </a:moveTo>
                <a:cubicBezTo>
                  <a:pt x="362457" y="739182"/>
                  <a:pt x="372828" y="728810"/>
                  <a:pt x="385624" y="728810"/>
                </a:cubicBezTo>
                <a:cubicBezTo>
                  <a:pt x="398417" y="728810"/>
                  <a:pt x="408787" y="739182"/>
                  <a:pt x="408787" y="751977"/>
                </a:cubicBezTo>
                <a:cubicBezTo>
                  <a:pt x="408787" y="764771"/>
                  <a:pt x="398417" y="775143"/>
                  <a:pt x="385624" y="775143"/>
                </a:cubicBezTo>
                <a:cubicBezTo>
                  <a:pt x="372828" y="775143"/>
                  <a:pt x="362457" y="764771"/>
                  <a:pt x="362457" y="751977"/>
                </a:cubicBezTo>
                <a:close/>
                <a:moveTo>
                  <a:pt x="360392" y="923339"/>
                </a:moveTo>
                <a:cubicBezTo>
                  <a:pt x="360392" y="910547"/>
                  <a:pt x="370763" y="900174"/>
                  <a:pt x="383559" y="900174"/>
                </a:cubicBezTo>
                <a:cubicBezTo>
                  <a:pt x="396353" y="900174"/>
                  <a:pt x="406723" y="910547"/>
                  <a:pt x="406723" y="923339"/>
                </a:cubicBezTo>
                <a:cubicBezTo>
                  <a:pt x="406723" y="936134"/>
                  <a:pt x="396353" y="946506"/>
                  <a:pt x="383559" y="946506"/>
                </a:cubicBezTo>
                <a:cubicBezTo>
                  <a:pt x="370763" y="946506"/>
                  <a:pt x="360392" y="936134"/>
                  <a:pt x="360392" y="923339"/>
                </a:cubicBezTo>
                <a:close/>
                <a:moveTo>
                  <a:pt x="360391" y="1115348"/>
                </a:moveTo>
                <a:cubicBezTo>
                  <a:pt x="360391" y="1102553"/>
                  <a:pt x="370763" y="1092182"/>
                  <a:pt x="383558" y="1092182"/>
                </a:cubicBezTo>
                <a:cubicBezTo>
                  <a:pt x="396353" y="1092182"/>
                  <a:pt x="406723" y="1102553"/>
                  <a:pt x="406723" y="1115348"/>
                </a:cubicBezTo>
                <a:cubicBezTo>
                  <a:pt x="406723" y="1128143"/>
                  <a:pt x="396353" y="1138515"/>
                  <a:pt x="383558" y="1138515"/>
                </a:cubicBezTo>
                <a:cubicBezTo>
                  <a:pt x="370763" y="1138515"/>
                  <a:pt x="360391" y="1128143"/>
                  <a:pt x="360391" y="1115348"/>
                </a:cubicBezTo>
                <a:close/>
                <a:moveTo>
                  <a:pt x="358329" y="23166"/>
                </a:moveTo>
                <a:cubicBezTo>
                  <a:pt x="358329" y="10372"/>
                  <a:pt x="368702" y="0"/>
                  <a:pt x="381496" y="0"/>
                </a:cubicBezTo>
                <a:cubicBezTo>
                  <a:pt x="394291" y="0"/>
                  <a:pt x="404661" y="10372"/>
                  <a:pt x="404661" y="23166"/>
                </a:cubicBezTo>
                <a:cubicBezTo>
                  <a:pt x="404661" y="35960"/>
                  <a:pt x="394291" y="46332"/>
                  <a:pt x="381496" y="46332"/>
                </a:cubicBezTo>
                <a:cubicBezTo>
                  <a:pt x="368702" y="46332"/>
                  <a:pt x="358329" y="35960"/>
                  <a:pt x="358329" y="23166"/>
                </a:cubicBezTo>
                <a:close/>
                <a:moveTo>
                  <a:pt x="358325" y="1286711"/>
                </a:moveTo>
                <a:cubicBezTo>
                  <a:pt x="358325" y="1273917"/>
                  <a:pt x="368698" y="1263547"/>
                  <a:pt x="381492" y="1263547"/>
                </a:cubicBezTo>
                <a:cubicBezTo>
                  <a:pt x="394287" y="1263547"/>
                  <a:pt x="404657" y="1273917"/>
                  <a:pt x="404657" y="1286711"/>
                </a:cubicBezTo>
                <a:cubicBezTo>
                  <a:pt x="404657" y="1299507"/>
                  <a:pt x="394287" y="1309877"/>
                  <a:pt x="381492" y="1309877"/>
                </a:cubicBezTo>
                <a:cubicBezTo>
                  <a:pt x="368698" y="1309877"/>
                  <a:pt x="358325" y="1299507"/>
                  <a:pt x="358325" y="1286711"/>
                </a:cubicBezTo>
                <a:close/>
                <a:moveTo>
                  <a:pt x="356265" y="194529"/>
                </a:moveTo>
                <a:cubicBezTo>
                  <a:pt x="356265" y="181735"/>
                  <a:pt x="366637" y="171363"/>
                  <a:pt x="379431" y="171363"/>
                </a:cubicBezTo>
                <a:cubicBezTo>
                  <a:pt x="392227" y="171363"/>
                  <a:pt x="402597" y="181735"/>
                  <a:pt x="402597" y="194529"/>
                </a:cubicBezTo>
                <a:cubicBezTo>
                  <a:pt x="402597" y="207323"/>
                  <a:pt x="392227" y="217695"/>
                  <a:pt x="379431" y="217695"/>
                </a:cubicBezTo>
                <a:cubicBezTo>
                  <a:pt x="366637" y="217695"/>
                  <a:pt x="356265" y="207323"/>
                  <a:pt x="356265" y="194529"/>
                </a:cubicBezTo>
                <a:close/>
                <a:moveTo>
                  <a:pt x="356264" y="386541"/>
                </a:moveTo>
                <a:cubicBezTo>
                  <a:pt x="356264" y="373746"/>
                  <a:pt x="366637" y="363375"/>
                  <a:pt x="379431" y="363375"/>
                </a:cubicBezTo>
                <a:cubicBezTo>
                  <a:pt x="392226" y="363375"/>
                  <a:pt x="402597" y="373746"/>
                  <a:pt x="402597" y="386541"/>
                </a:cubicBezTo>
                <a:cubicBezTo>
                  <a:pt x="402597" y="399334"/>
                  <a:pt x="392226" y="409706"/>
                  <a:pt x="379431" y="409706"/>
                </a:cubicBezTo>
                <a:cubicBezTo>
                  <a:pt x="366637" y="409706"/>
                  <a:pt x="356264" y="399334"/>
                  <a:pt x="356264" y="386541"/>
                </a:cubicBezTo>
                <a:close/>
                <a:moveTo>
                  <a:pt x="354199" y="557904"/>
                </a:moveTo>
                <a:cubicBezTo>
                  <a:pt x="354199" y="545110"/>
                  <a:pt x="364572" y="534738"/>
                  <a:pt x="377366" y="534738"/>
                </a:cubicBezTo>
                <a:cubicBezTo>
                  <a:pt x="390162" y="534738"/>
                  <a:pt x="400532" y="545110"/>
                  <a:pt x="400532" y="557904"/>
                </a:cubicBezTo>
                <a:cubicBezTo>
                  <a:pt x="400532" y="570697"/>
                  <a:pt x="390162" y="581069"/>
                  <a:pt x="377366" y="581069"/>
                </a:cubicBezTo>
                <a:cubicBezTo>
                  <a:pt x="364572" y="581069"/>
                  <a:pt x="354199" y="570697"/>
                  <a:pt x="354199" y="557904"/>
                </a:cubicBezTo>
                <a:close/>
                <a:moveTo>
                  <a:pt x="187418" y="1478716"/>
                </a:moveTo>
                <a:cubicBezTo>
                  <a:pt x="187418" y="1465923"/>
                  <a:pt x="197790" y="1455553"/>
                  <a:pt x="210584" y="1455553"/>
                </a:cubicBezTo>
                <a:cubicBezTo>
                  <a:pt x="223378" y="1455553"/>
                  <a:pt x="233750" y="1465923"/>
                  <a:pt x="233750" y="1478716"/>
                </a:cubicBezTo>
                <a:cubicBezTo>
                  <a:pt x="233750" y="1491509"/>
                  <a:pt x="223378" y="1501878"/>
                  <a:pt x="210584" y="1501878"/>
                </a:cubicBezTo>
                <a:cubicBezTo>
                  <a:pt x="197790" y="1501878"/>
                  <a:pt x="187418" y="1491509"/>
                  <a:pt x="187418" y="1478716"/>
                </a:cubicBezTo>
                <a:close/>
                <a:moveTo>
                  <a:pt x="185354" y="751977"/>
                </a:moveTo>
                <a:cubicBezTo>
                  <a:pt x="185354" y="739182"/>
                  <a:pt x="195726" y="728810"/>
                  <a:pt x="208520" y="728810"/>
                </a:cubicBezTo>
                <a:cubicBezTo>
                  <a:pt x="221314" y="728810"/>
                  <a:pt x="231686" y="739182"/>
                  <a:pt x="231686" y="751977"/>
                </a:cubicBezTo>
                <a:cubicBezTo>
                  <a:pt x="231686" y="764771"/>
                  <a:pt x="221314" y="775143"/>
                  <a:pt x="208520" y="775143"/>
                </a:cubicBezTo>
                <a:cubicBezTo>
                  <a:pt x="195726" y="775143"/>
                  <a:pt x="185354" y="764771"/>
                  <a:pt x="185354" y="751977"/>
                </a:cubicBezTo>
                <a:close/>
                <a:moveTo>
                  <a:pt x="183290" y="923339"/>
                </a:moveTo>
                <a:cubicBezTo>
                  <a:pt x="183290" y="910547"/>
                  <a:pt x="193662" y="900174"/>
                  <a:pt x="206456" y="900174"/>
                </a:cubicBezTo>
                <a:cubicBezTo>
                  <a:pt x="219249" y="900174"/>
                  <a:pt x="229621" y="910547"/>
                  <a:pt x="229621" y="923339"/>
                </a:cubicBezTo>
                <a:cubicBezTo>
                  <a:pt x="229621" y="936134"/>
                  <a:pt x="219249" y="946506"/>
                  <a:pt x="206456" y="946506"/>
                </a:cubicBezTo>
                <a:cubicBezTo>
                  <a:pt x="193662" y="946506"/>
                  <a:pt x="183290" y="936134"/>
                  <a:pt x="183290" y="923339"/>
                </a:cubicBezTo>
                <a:close/>
                <a:moveTo>
                  <a:pt x="183289" y="1115348"/>
                </a:moveTo>
                <a:cubicBezTo>
                  <a:pt x="183289" y="1102553"/>
                  <a:pt x="193661" y="1092182"/>
                  <a:pt x="206455" y="1092182"/>
                </a:cubicBezTo>
                <a:cubicBezTo>
                  <a:pt x="219249" y="1092182"/>
                  <a:pt x="229621" y="1102553"/>
                  <a:pt x="229621" y="1115348"/>
                </a:cubicBezTo>
                <a:cubicBezTo>
                  <a:pt x="229621" y="1128143"/>
                  <a:pt x="219249" y="1138515"/>
                  <a:pt x="206455" y="1138515"/>
                </a:cubicBezTo>
                <a:cubicBezTo>
                  <a:pt x="193661" y="1138515"/>
                  <a:pt x="183289" y="1128143"/>
                  <a:pt x="183289" y="1115348"/>
                </a:cubicBezTo>
                <a:close/>
                <a:moveTo>
                  <a:pt x="181228" y="23166"/>
                </a:moveTo>
                <a:cubicBezTo>
                  <a:pt x="181228" y="10372"/>
                  <a:pt x="191600" y="0"/>
                  <a:pt x="204394" y="0"/>
                </a:cubicBezTo>
                <a:cubicBezTo>
                  <a:pt x="217188" y="0"/>
                  <a:pt x="227560" y="10372"/>
                  <a:pt x="227560" y="23166"/>
                </a:cubicBezTo>
                <a:cubicBezTo>
                  <a:pt x="227560" y="35960"/>
                  <a:pt x="217188" y="46332"/>
                  <a:pt x="204394" y="46332"/>
                </a:cubicBezTo>
                <a:cubicBezTo>
                  <a:pt x="191600" y="46332"/>
                  <a:pt x="181228" y="35960"/>
                  <a:pt x="181228" y="23166"/>
                </a:cubicBezTo>
                <a:close/>
                <a:moveTo>
                  <a:pt x="181225" y="1286711"/>
                </a:moveTo>
                <a:cubicBezTo>
                  <a:pt x="181225" y="1273917"/>
                  <a:pt x="191597" y="1263547"/>
                  <a:pt x="204391" y="1263547"/>
                </a:cubicBezTo>
                <a:cubicBezTo>
                  <a:pt x="217185" y="1263547"/>
                  <a:pt x="227557" y="1273917"/>
                  <a:pt x="227557" y="1286711"/>
                </a:cubicBezTo>
                <a:cubicBezTo>
                  <a:pt x="227557" y="1299507"/>
                  <a:pt x="217185" y="1309877"/>
                  <a:pt x="204391" y="1309877"/>
                </a:cubicBezTo>
                <a:cubicBezTo>
                  <a:pt x="191597" y="1309877"/>
                  <a:pt x="181225" y="1299507"/>
                  <a:pt x="181225" y="1286711"/>
                </a:cubicBezTo>
                <a:close/>
                <a:moveTo>
                  <a:pt x="179162" y="194529"/>
                </a:moveTo>
                <a:cubicBezTo>
                  <a:pt x="179162" y="181735"/>
                  <a:pt x="189534" y="171363"/>
                  <a:pt x="202328" y="171363"/>
                </a:cubicBezTo>
                <a:cubicBezTo>
                  <a:pt x="215122" y="171363"/>
                  <a:pt x="225494" y="181735"/>
                  <a:pt x="225494" y="194529"/>
                </a:cubicBezTo>
                <a:cubicBezTo>
                  <a:pt x="225494" y="207323"/>
                  <a:pt x="215122" y="217695"/>
                  <a:pt x="202328" y="217695"/>
                </a:cubicBezTo>
                <a:cubicBezTo>
                  <a:pt x="189534" y="217695"/>
                  <a:pt x="179162" y="207323"/>
                  <a:pt x="179162" y="194529"/>
                </a:cubicBezTo>
                <a:close/>
                <a:moveTo>
                  <a:pt x="179162" y="386541"/>
                </a:moveTo>
                <a:cubicBezTo>
                  <a:pt x="179162" y="373746"/>
                  <a:pt x="189534" y="363375"/>
                  <a:pt x="202328" y="363375"/>
                </a:cubicBezTo>
                <a:cubicBezTo>
                  <a:pt x="215122" y="363375"/>
                  <a:pt x="225494" y="373746"/>
                  <a:pt x="225494" y="386541"/>
                </a:cubicBezTo>
                <a:cubicBezTo>
                  <a:pt x="225494" y="399334"/>
                  <a:pt x="215122" y="409706"/>
                  <a:pt x="202328" y="409706"/>
                </a:cubicBezTo>
                <a:cubicBezTo>
                  <a:pt x="189534" y="409706"/>
                  <a:pt x="179162" y="399334"/>
                  <a:pt x="179162" y="386541"/>
                </a:cubicBezTo>
                <a:close/>
                <a:moveTo>
                  <a:pt x="177098" y="557904"/>
                </a:moveTo>
                <a:cubicBezTo>
                  <a:pt x="177098" y="545110"/>
                  <a:pt x="187470" y="534738"/>
                  <a:pt x="200263" y="534738"/>
                </a:cubicBezTo>
                <a:cubicBezTo>
                  <a:pt x="213057" y="534738"/>
                  <a:pt x="223429" y="545110"/>
                  <a:pt x="223429" y="557904"/>
                </a:cubicBezTo>
                <a:cubicBezTo>
                  <a:pt x="223429" y="570697"/>
                  <a:pt x="213057" y="581069"/>
                  <a:pt x="200263" y="581069"/>
                </a:cubicBezTo>
                <a:cubicBezTo>
                  <a:pt x="187470" y="581069"/>
                  <a:pt x="177098" y="570697"/>
                  <a:pt x="177098" y="557904"/>
                </a:cubicBezTo>
                <a:close/>
                <a:moveTo>
                  <a:pt x="10320" y="1478716"/>
                </a:moveTo>
                <a:cubicBezTo>
                  <a:pt x="10320" y="1465923"/>
                  <a:pt x="20692" y="1455553"/>
                  <a:pt x="33486" y="1455553"/>
                </a:cubicBezTo>
                <a:cubicBezTo>
                  <a:pt x="46280" y="1455553"/>
                  <a:pt x="56652" y="1465923"/>
                  <a:pt x="56652" y="1478716"/>
                </a:cubicBezTo>
                <a:cubicBezTo>
                  <a:pt x="56652" y="1491509"/>
                  <a:pt x="46280" y="1501878"/>
                  <a:pt x="33486" y="1501878"/>
                </a:cubicBezTo>
                <a:cubicBezTo>
                  <a:pt x="20692" y="1501878"/>
                  <a:pt x="10320" y="1491509"/>
                  <a:pt x="10320" y="1478716"/>
                </a:cubicBezTo>
                <a:close/>
                <a:moveTo>
                  <a:pt x="8256" y="751977"/>
                </a:moveTo>
                <a:cubicBezTo>
                  <a:pt x="8256" y="739182"/>
                  <a:pt x="18628" y="728810"/>
                  <a:pt x="31422" y="728810"/>
                </a:cubicBezTo>
                <a:cubicBezTo>
                  <a:pt x="44216" y="728810"/>
                  <a:pt x="54588" y="739182"/>
                  <a:pt x="54588" y="751977"/>
                </a:cubicBezTo>
                <a:cubicBezTo>
                  <a:pt x="54588" y="764771"/>
                  <a:pt x="44216" y="775143"/>
                  <a:pt x="31422" y="775143"/>
                </a:cubicBezTo>
                <a:cubicBezTo>
                  <a:pt x="18628" y="775143"/>
                  <a:pt x="8256" y="764771"/>
                  <a:pt x="8256" y="751977"/>
                </a:cubicBezTo>
                <a:close/>
                <a:moveTo>
                  <a:pt x="6192" y="923339"/>
                </a:moveTo>
                <a:cubicBezTo>
                  <a:pt x="6192" y="910547"/>
                  <a:pt x="16564" y="900174"/>
                  <a:pt x="29357" y="900174"/>
                </a:cubicBezTo>
                <a:cubicBezTo>
                  <a:pt x="42151" y="900174"/>
                  <a:pt x="52523" y="910547"/>
                  <a:pt x="52523" y="923339"/>
                </a:cubicBezTo>
                <a:cubicBezTo>
                  <a:pt x="52523" y="936134"/>
                  <a:pt x="42151" y="946506"/>
                  <a:pt x="29357" y="946506"/>
                </a:cubicBezTo>
                <a:cubicBezTo>
                  <a:pt x="16564" y="946506"/>
                  <a:pt x="6192" y="936134"/>
                  <a:pt x="6192" y="923339"/>
                </a:cubicBezTo>
                <a:close/>
                <a:moveTo>
                  <a:pt x="6191" y="1115348"/>
                </a:moveTo>
                <a:cubicBezTo>
                  <a:pt x="6191" y="1102553"/>
                  <a:pt x="16563" y="1092182"/>
                  <a:pt x="29357" y="1092182"/>
                </a:cubicBezTo>
                <a:cubicBezTo>
                  <a:pt x="42151" y="1092182"/>
                  <a:pt x="52523" y="1102553"/>
                  <a:pt x="52523" y="1115348"/>
                </a:cubicBezTo>
                <a:cubicBezTo>
                  <a:pt x="52523" y="1128143"/>
                  <a:pt x="42151" y="1138515"/>
                  <a:pt x="29357" y="1138515"/>
                </a:cubicBezTo>
                <a:cubicBezTo>
                  <a:pt x="16563" y="1138515"/>
                  <a:pt x="6191" y="1128143"/>
                  <a:pt x="6191" y="1115348"/>
                </a:cubicBezTo>
                <a:close/>
                <a:moveTo>
                  <a:pt x="4130" y="23166"/>
                </a:moveTo>
                <a:cubicBezTo>
                  <a:pt x="4130" y="10372"/>
                  <a:pt x="14502" y="0"/>
                  <a:pt x="27296" y="0"/>
                </a:cubicBezTo>
                <a:cubicBezTo>
                  <a:pt x="40090" y="0"/>
                  <a:pt x="50462" y="10372"/>
                  <a:pt x="50462" y="23166"/>
                </a:cubicBezTo>
                <a:cubicBezTo>
                  <a:pt x="50462" y="35960"/>
                  <a:pt x="40090" y="46332"/>
                  <a:pt x="27296" y="46332"/>
                </a:cubicBezTo>
                <a:cubicBezTo>
                  <a:pt x="14502" y="46332"/>
                  <a:pt x="4130" y="35960"/>
                  <a:pt x="4130" y="23166"/>
                </a:cubicBezTo>
                <a:close/>
                <a:moveTo>
                  <a:pt x="4127" y="1286711"/>
                </a:moveTo>
                <a:cubicBezTo>
                  <a:pt x="4127" y="1273917"/>
                  <a:pt x="14499" y="1263547"/>
                  <a:pt x="27292" y="1263547"/>
                </a:cubicBezTo>
                <a:cubicBezTo>
                  <a:pt x="40086" y="1263547"/>
                  <a:pt x="50458" y="1273917"/>
                  <a:pt x="50458" y="1286711"/>
                </a:cubicBezTo>
                <a:cubicBezTo>
                  <a:pt x="50458" y="1299507"/>
                  <a:pt x="40086" y="1309879"/>
                  <a:pt x="27292" y="1309879"/>
                </a:cubicBezTo>
                <a:cubicBezTo>
                  <a:pt x="14499" y="1309879"/>
                  <a:pt x="4127" y="1299507"/>
                  <a:pt x="4127" y="1286711"/>
                </a:cubicBezTo>
                <a:close/>
                <a:moveTo>
                  <a:pt x="2064" y="194529"/>
                </a:moveTo>
                <a:cubicBezTo>
                  <a:pt x="2064" y="181735"/>
                  <a:pt x="12436" y="171363"/>
                  <a:pt x="25230" y="171363"/>
                </a:cubicBezTo>
                <a:cubicBezTo>
                  <a:pt x="38024" y="171363"/>
                  <a:pt x="48396" y="181735"/>
                  <a:pt x="48396" y="194529"/>
                </a:cubicBezTo>
                <a:cubicBezTo>
                  <a:pt x="48396" y="207323"/>
                  <a:pt x="38024" y="217695"/>
                  <a:pt x="25230" y="217695"/>
                </a:cubicBezTo>
                <a:cubicBezTo>
                  <a:pt x="12436" y="217695"/>
                  <a:pt x="2064" y="207323"/>
                  <a:pt x="2064" y="194529"/>
                </a:cubicBezTo>
                <a:close/>
                <a:moveTo>
                  <a:pt x="2064" y="386541"/>
                </a:moveTo>
                <a:cubicBezTo>
                  <a:pt x="2064" y="373746"/>
                  <a:pt x="12436" y="363375"/>
                  <a:pt x="25230" y="363375"/>
                </a:cubicBezTo>
                <a:cubicBezTo>
                  <a:pt x="38024" y="363375"/>
                  <a:pt x="48396" y="373746"/>
                  <a:pt x="48396" y="386541"/>
                </a:cubicBezTo>
                <a:cubicBezTo>
                  <a:pt x="48396" y="399334"/>
                  <a:pt x="38024" y="409706"/>
                  <a:pt x="25230" y="409706"/>
                </a:cubicBezTo>
                <a:cubicBezTo>
                  <a:pt x="12436" y="409706"/>
                  <a:pt x="2064" y="399334"/>
                  <a:pt x="2064" y="386541"/>
                </a:cubicBezTo>
                <a:close/>
                <a:moveTo>
                  <a:pt x="0" y="557904"/>
                </a:moveTo>
                <a:cubicBezTo>
                  <a:pt x="0" y="545110"/>
                  <a:pt x="10371" y="534738"/>
                  <a:pt x="23165" y="534738"/>
                </a:cubicBezTo>
                <a:cubicBezTo>
                  <a:pt x="35959" y="534738"/>
                  <a:pt x="46331" y="545110"/>
                  <a:pt x="46331" y="557904"/>
                </a:cubicBezTo>
                <a:cubicBezTo>
                  <a:pt x="46331" y="570697"/>
                  <a:pt x="35959" y="581069"/>
                  <a:pt x="23165" y="581069"/>
                </a:cubicBezTo>
                <a:cubicBezTo>
                  <a:pt x="10371" y="581069"/>
                  <a:pt x="0" y="570697"/>
                  <a:pt x="0" y="55790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" name="Google Shape;45;p3"/>
          <p:cNvSpPr/>
          <p:nvPr/>
        </p:nvSpPr>
        <p:spPr>
          <a:xfrm rot="10800000" flipH="1">
            <a:off x="11621013" y="3509251"/>
            <a:ext cx="410850" cy="1501878"/>
          </a:xfrm>
          <a:custGeom>
            <a:avLst/>
            <a:gdLst/>
            <a:ahLst/>
            <a:cxnLst/>
            <a:rect l="l" t="t" r="r" b="b"/>
            <a:pathLst>
              <a:path w="410850" h="1501878" extrusionOk="0">
                <a:moveTo>
                  <a:pt x="364520" y="1478716"/>
                </a:moveTo>
                <a:cubicBezTo>
                  <a:pt x="364520" y="1465923"/>
                  <a:pt x="374892" y="1455553"/>
                  <a:pt x="387688" y="1455553"/>
                </a:cubicBezTo>
                <a:cubicBezTo>
                  <a:pt x="400481" y="1455553"/>
                  <a:pt x="410850" y="1465923"/>
                  <a:pt x="410850" y="1478716"/>
                </a:cubicBezTo>
                <a:cubicBezTo>
                  <a:pt x="410850" y="1491509"/>
                  <a:pt x="400481" y="1501878"/>
                  <a:pt x="387688" y="1501878"/>
                </a:cubicBezTo>
                <a:cubicBezTo>
                  <a:pt x="374892" y="1501878"/>
                  <a:pt x="364520" y="1491509"/>
                  <a:pt x="364520" y="1478716"/>
                </a:cubicBezTo>
                <a:close/>
                <a:moveTo>
                  <a:pt x="362457" y="751977"/>
                </a:moveTo>
                <a:cubicBezTo>
                  <a:pt x="362457" y="739182"/>
                  <a:pt x="372828" y="728810"/>
                  <a:pt x="385624" y="728810"/>
                </a:cubicBezTo>
                <a:cubicBezTo>
                  <a:pt x="398417" y="728810"/>
                  <a:pt x="408787" y="739182"/>
                  <a:pt x="408787" y="751977"/>
                </a:cubicBezTo>
                <a:cubicBezTo>
                  <a:pt x="408787" y="764771"/>
                  <a:pt x="398417" y="775143"/>
                  <a:pt x="385624" y="775143"/>
                </a:cubicBezTo>
                <a:cubicBezTo>
                  <a:pt x="372828" y="775143"/>
                  <a:pt x="362457" y="764771"/>
                  <a:pt x="362457" y="751977"/>
                </a:cubicBezTo>
                <a:close/>
                <a:moveTo>
                  <a:pt x="360392" y="923339"/>
                </a:moveTo>
                <a:cubicBezTo>
                  <a:pt x="360392" y="910547"/>
                  <a:pt x="370763" y="900174"/>
                  <a:pt x="383559" y="900174"/>
                </a:cubicBezTo>
                <a:cubicBezTo>
                  <a:pt x="396353" y="900174"/>
                  <a:pt x="406723" y="910547"/>
                  <a:pt x="406723" y="923339"/>
                </a:cubicBezTo>
                <a:cubicBezTo>
                  <a:pt x="406723" y="936134"/>
                  <a:pt x="396353" y="946506"/>
                  <a:pt x="383559" y="946506"/>
                </a:cubicBezTo>
                <a:cubicBezTo>
                  <a:pt x="370763" y="946506"/>
                  <a:pt x="360392" y="936134"/>
                  <a:pt x="360392" y="923339"/>
                </a:cubicBezTo>
                <a:close/>
                <a:moveTo>
                  <a:pt x="360391" y="1115348"/>
                </a:moveTo>
                <a:cubicBezTo>
                  <a:pt x="360391" y="1102553"/>
                  <a:pt x="370763" y="1092182"/>
                  <a:pt x="383558" y="1092182"/>
                </a:cubicBezTo>
                <a:cubicBezTo>
                  <a:pt x="396353" y="1092182"/>
                  <a:pt x="406723" y="1102553"/>
                  <a:pt x="406723" y="1115348"/>
                </a:cubicBezTo>
                <a:cubicBezTo>
                  <a:pt x="406723" y="1128143"/>
                  <a:pt x="396353" y="1138515"/>
                  <a:pt x="383558" y="1138515"/>
                </a:cubicBezTo>
                <a:cubicBezTo>
                  <a:pt x="370763" y="1138515"/>
                  <a:pt x="360391" y="1128143"/>
                  <a:pt x="360391" y="1115348"/>
                </a:cubicBezTo>
                <a:close/>
                <a:moveTo>
                  <a:pt x="358329" y="23166"/>
                </a:moveTo>
                <a:cubicBezTo>
                  <a:pt x="358329" y="10372"/>
                  <a:pt x="368702" y="0"/>
                  <a:pt x="381496" y="0"/>
                </a:cubicBezTo>
                <a:cubicBezTo>
                  <a:pt x="394291" y="0"/>
                  <a:pt x="404661" y="10372"/>
                  <a:pt x="404661" y="23166"/>
                </a:cubicBezTo>
                <a:cubicBezTo>
                  <a:pt x="404661" y="35960"/>
                  <a:pt x="394291" y="46332"/>
                  <a:pt x="381496" y="46332"/>
                </a:cubicBezTo>
                <a:cubicBezTo>
                  <a:pt x="368702" y="46332"/>
                  <a:pt x="358329" y="35960"/>
                  <a:pt x="358329" y="23166"/>
                </a:cubicBezTo>
                <a:close/>
                <a:moveTo>
                  <a:pt x="358325" y="1286711"/>
                </a:moveTo>
                <a:cubicBezTo>
                  <a:pt x="358325" y="1273917"/>
                  <a:pt x="368698" y="1263547"/>
                  <a:pt x="381492" y="1263547"/>
                </a:cubicBezTo>
                <a:cubicBezTo>
                  <a:pt x="394287" y="1263547"/>
                  <a:pt x="404657" y="1273917"/>
                  <a:pt x="404657" y="1286711"/>
                </a:cubicBezTo>
                <a:cubicBezTo>
                  <a:pt x="404657" y="1299507"/>
                  <a:pt x="394287" y="1309877"/>
                  <a:pt x="381492" y="1309877"/>
                </a:cubicBezTo>
                <a:cubicBezTo>
                  <a:pt x="368698" y="1309877"/>
                  <a:pt x="358325" y="1299507"/>
                  <a:pt x="358325" y="1286711"/>
                </a:cubicBezTo>
                <a:close/>
                <a:moveTo>
                  <a:pt x="356265" y="194529"/>
                </a:moveTo>
                <a:cubicBezTo>
                  <a:pt x="356265" y="181735"/>
                  <a:pt x="366637" y="171363"/>
                  <a:pt x="379431" y="171363"/>
                </a:cubicBezTo>
                <a:cubicBezTo>
                  <a:pt x="392227" y="171363"/>
                  <a:pt x="402597" y="181735"/>
                  <a:pt x="402597" y="194529"/>
                </a:cubicBezTo>
                <a:cubicBezTo>
                  <a:pt x="402597" y="207323"/>
                  <a:pt x="392227" y="217695"/>
                  <a:pt x="379431" y="217695"/>
                </a:cubicBezTo>
                <a:cubicBezTo>
                  <a:pt x="366637" y="217695"/>
                  <a:pt x="356265" y="207323"/>
                  <a:pt x="356265" y="194529"/>
                </a:cubicBezTo>
                <a:close/>
                <a:moveTo>
                  <a:pt x="356264" y="386541"/>
                </a:moveTo>
                <a:cubicBezTo>
                  <a:pt x="356264" y="373746"/>
                  <a:pt x="366637" y="363375"/>
                  <a:pt x="379431" y="363375"/>
                </a:cubicBezTo>
                <a:cubicBezTo>
                  <a:pt x="392226" y="363375"/>
                  <a:pt x="402597" y="373746"/>
                  <a:pt x="402597" y="386541"/>
                </a:cubicBezTo>
                <a:cubicBezTo>
                  <a:pt x="402597" y="399334"/>
                  <a:pt x="392226" y="409706"/>
                  <a:pt x="379431" y="409706"/>
                </a:cubicBezTo>
                <a:cubicBezTo>
                  <a:pt x="366637" y="409706"/>
                  <a:pt x="356264" y="399334"/>
                  <a:pt x="356264" y="386541"/>
                </a:cubicBezTo>
                <a:close/>
                <a:moveTo>
                  <a:pt x="354199" y="557904"/>
                </a:moveTo>
                <a:cubicBezTo>
                  <a:pt x="354199" y="545110"/>
                  <a:pt x="364572" y="534738"/>
                  <a:pt x="377366" y="534738"/>
                </a:cubicBezTo>
                <a:cubicBezTo>
                  <a:pt x="390162" y="534738"/>
                  <a:pt x="400532" y="545110"/>
                  <a:pt x="400532" y="557904"/>
                </a:cubicBezTo>
                <a:cubicBezTo>
                  <a:pt x="400532" y="570697"/>
                  <a:pt x="390162" y="581069"/>
                  <a:pt x="377366" y="581069"/>
                </a:cubicBezTo>
                <a:cubicBezTo>
                  <a:pt x="364572" y="581069"/>
                  <a:pt x="354199" y="570697"/>
                  <a:pt x="354199" y="557904"/>
                </a:cubicBezTo>
                <a:close/>
                <a:moveTo>
                  <a:pt x="187418" y="1478716"/>
                </a:moveTo>
                <a:cubicBezTo>
                  <a:pt x="187418" y="1465923"/>
                  <a:pt x="197790" y="1455553"/>
                  <a:pt x="210584" y="1455553"/>
                </a:cubicBezTo>
                <a:cubicBezTo>
                  <a:pt x="223378" y="1455553"/>
                  <a:pt x="233750" y="1465923"/>
                  <a:pt x="233750" y="1478716"/>
                </a:cubicBezTo>
                <a:cubicBezTo>
                  <a:pt x="233750" y="1491509"/>
                  <a:pt x="223378" y="1501878"/>
                  <a:pt x="210584" y="1501878"/>
                </a:cubicBezTo>
                <a:cubicBezTo>
                  <a:pt x="197790" y="1501878"/>
                  <a:pt x="187418" y="1491509"/>
                  <a:pt x="187418" y="1478716"/>
                </a:cubicBezTo>
                <a:close/>
                <a:moveTo>
                  <a:pt x="185354" y="751977"/>
                </a:moveTo>
                <a:cubicBezTo>
                  <a:pt x="185354" y="739182"/>
                  <a:pt x="195726" y="728810"/>
                  <a:pt x="208520" y="728810"/>
                </a:cubicBezTo>
                <a:cubicBezTo>
                  <a:pt x="221314" y="728810"/>
                  <a:pt x="231686" y="739182"/>
                  <a:pt x="231686" y="751977"/>
                </a:cubicBezTo>
                <a:cubicBezTo>
                  <a:pt x="231686" y="764771"/>
                  <a:pt x="221314" y="775143"/>
                  <a:pt x="208520" y="775143"/>
                </a:cubicBezTo>
                <a:cubicBezTo>
                  <a:pt x="195726" y="775143"/>
                  <a:pt x="185354" y="764771"/>
                  <a:pt x="185354" y="751977"/>
                </a:cubicBezTo>
                <a:close/>
                <a:moveTo>
                  <a:pt x="183290" y="923339"/>
                </a:moveTo>
                <a:cubicBezTo>
                  <a:pt x="183290" y="910547"/>
                  <a:pt x="193662" y="900174"/>
                  <a:pt x="206456" y="900174"/>
                </a:cubicBezTo>
                <a:cubicBezTo>
                  <a:pt x="219249" y="900174"/>
                  <a:pt x="229621" y="910547"/>
                  <a:pt x="229621" y="923339"/>
                </a:cubicBezTo>
                <a:cubicBezTo>
                  <a:pt x="229621" y="936134"/>
                  <a:pt x="219249" y="946506"/>
                  <a:pt x="206456" y="946506"/>
                </a:cubicBezTo>
                <a:cubicBezTo>
                  <a:pt x="193662" y="946506"/>
                  <a:pt x="183290" y="936134"/>
                  <a:pt x="183290" y="923339"/>
                </a:cubicBezTo>
                <a:close/>
                <a:moveTo>
                  <a:pt x="183289" y="1115348"/>
                </a:moveTo>
                <a:cubicBezTo>
                  <a:pt x="183289" y="1102553"/>
                  <a:pt x="193661" y="1092182"/>
                  <a:pt x="206455" y="1092182"/>
                </a:cubicBezTo>
                <a:cubicBezTo>
                  <a:pt x="219249" y="1092182"/>
                  <a:pt x="229621" y="1102553"/>
                  <a:pt x="229621" y="1115348"/>
                </a:cubicBezTo>
                <a:cubicBezTo>
                  <a:pt x="229621" y="1128143"/>
                  <a:pt x="219249" y="1138515"/>
                  <a:pt x="206455" y="1138515"/>
                </a:cubicBezTo>
                <a:cubicBezTo>
                  <a:pt x="193661" y="1138515"/>
                  <a:pt x="183289" y="1128143"/>
                  <a:pt x="183289" y="1115348"/>
                </a:cubicBezTo>
                <a:close/>
                <a:moveTo>
                  <a:pt x="181228" y="23166"/>
                </a:moveTo>
                <a:cubicBezTo>
                  <a:pt x="181228" y="10372"/>
                  <a:pt x="191600" y="0"/>
                  <a:pt x="204394" y="0"/>
                </a:cubicBezTo>
                <a:cubicBezTo>
                  <a:pt x="217188" y="0"/>
                  <a:pt x="227560" y="10372"/>
                  <a:pt x="227560" y="23166"/>
                </a:cubicBezTo>
                <a:cubicBezTo>
                  <a:pt x="227560" y="35960"/>
                  <a:pt x="217188" y="46332"/>
                  <a:pt x="204394" y="46332"/>
                </a:cubicBezTo>
                <a:cubicBezTo>
                  <a:pt x="191600" y="46332"/>
                  <a:pt x="181228" y="35960"/>
                  <a:pt x="181228" y="23166"/>
                </a:cubicBezTo>
                <a:close/>
                <a:moveTo>
                  <a:pt x="181225" y="1286711"/>
                </a:moveTo>
                <a:cubicBezTo>
                  <a:pt x="181225" y="1273917"/>
                  <a:pt x="191597" y="1263547"/>
                  <a:pt x="204391" y="1263547"/>
                </a:cubicBezTo>
                <a:cubicBezTo>
                  <a:pt x="217185" y="1263547"/>
                  <a:pt x="227557" y="1273917"/>
                  <a:pt x="227557" y="1286711"/>
                </a:cubicBezTo>
                <a:cubicBezTo>
                  <a:pt x="227557" y="1299507"/>
                  <a:pt x="217185" y="1309877"/>
                  <a:pt x="204391" y="1309877"/>
                </a:cubicBezTo>
                <a:cubicBezTo>
                  <a:pt x="191597" y="1309877"/>
                  <a:pt x="181225" y="1299507"/>
                  <a:pt x="181225" y="1286711"/>
                </a:cubicBezTo>
                <a:close/>
                <a:moveTo>
                  <a:pt x="179162" y="194529"/>
                </a:moveTo>
                <a:cubicBezTo>
                  <a:pt x="179162" y="181735"/>
                  <a:pt x="189534" y="171363"/>
                  <a:pt x="202328" y="171363"/>
                </a:cubicBezTo>
                <a:cubicBezTo>
                  <a:pt x="215122" y="171363"/>
                  <a:pt x="225494" y="181735"/>
                  <a:pt x="225494" y="194529"/>
                </a:cubicBezTo>
                <a:cubicBezTo>
                  <a:pt x="225494" y="207323"/>
                  <a:pt x="215122" y="217695"/>
                  <a:pt x="202328" y="217695"/>
                </a:cubicBezTo>
                <a:cubicBezTo>
                  <a:pt x="189534" y="217695"/>
                  <a:pt x="179162" y="207323"/>
                  <a:pt x="179162" y="194529"/>
                </a:cubicBezTo>
                <a:close/>
                <a:moveTo>
                  <a:pt x="179162" y="386541"/>
                </a:moveTo>
                <a:cubicBezTo>
                  <a:pt x="179162" y="373746"/>
                  <a:pt x="189534" y="363375"/>
                  <a:pt x="202328" y="363375"/>
                </a:cubicBezTo>
                <a:cubicBezTo>
                  <a:pt x="215122" y="363375"/>
                  <a:pt x="225494" y="373746"/>
                  <a:pt x="225494" y="386541"/>
                </a:cubicBezTo>
                <a:cubicBezTo>
                  <a:pt x="225494" y="399334"/>
                  <a:pt x="215122" y="409706"/>
                  <a:pt x="202328" y="409706"/>
                </a:cubicBezTo>
                <a:cubicBezTo>
                  <a:pt x="189534" y="409706"/>
                  <a:pt x="179162" y="399334"/>
                  <a:pt x="179162" y="386541"/>
                </a:cubicBezTo>
                <a:close/>
                <a:moveTo>
                  <a:pt x="177098" y="557904"/>
                </a:moveTo>
                <a:cubicBezTo>
                  <a:pt x="177098" y="545110"/>
                  <a:pt x="187470" y="534738"/>
                  <a:pt x="200263" y="534738"/>
                </a:cubicBezTo>
                <a:cubicBezTo>
                  <a:pt x="213057" y="534738"/>
                  <a:pt x="223429" y="545110"/>
                  <a:pt x="223429" y="557904"/>
                </a:cubicBezTo>
                <a:cubicBezTo>
                  <a:pt x="223429" y="570697"/>
                  <a:pt x="213057" y="581069"/>
                  <a:pt x="200263" y="581069"/>
                </a:cubicBezTo>
                <a:cubicBezTo>
                  <a:pt x="187470" y="581069"/>
                  <a:pt x="177098" y="570697"/>
                  <a:pt x="177098" y="557904"/>
                </a:cubicBezTo>
                <a:close/>
                <a:moveTo>
                  <a:pt x="10320" y="1478716"/>
                </a:moveTo>
                <a:cubicBezTo>
                  <a:pt x="10320" y="1465923"/>
                  <a:pt x="20692" y="1455553"/>
                  <a:pt x="33486" y="1455553"/>
                </a:cubicBezTo>
                <a:cubicBezTo>
                  <a:pt x="46280" y="1455553"/>
                  <a:pt x="56652" y="1465923"/>
                  <a:pt x="56652" y="1478716"/>
                </a:cubicBezTo>
                <a:cubicBezTo>
                  <a:pt x="56652" y="1491509"/>
                  <a:pt x="46280" y="1501878"/>
                  <a:pt x="33486" y="1501878"/>
                </a:cubicBezTo>
                <a:cubicBezTo>
                  <a:pt x="20692" y="1501878"/>
                  <a:pt x="10320" y="1491509"/>
                  <a:pt x="10320" y="1478716"/>
                </a:cubicBezTo>
                <a:close/>
                <a:moveTo>
                  <a:pt x="8256" y="751977"/>
                </a:moveTo>
                <a:cubicBezTo>
                  <a:pt x="8256" y="739182"/>
                  <a:pt x="18628" y="728810"/>
                  <a:pt x="31422" y="728810"/>
                </a:cubicBezTo>
                <a:cubicBezTo>
                  <a:pt x="44216" y="728810"/>
                  <a:pt x="54588" y="739182"/>
                  <a:pt x="54588" y="751977"/>
                </a:cubicBezTo>
                <a:cubicBezTo>
                  <a:pt x="54588" y="764771"/>
                  <a:pt x="44216" y="775143"/>
                  <a:pt x="31422" y="775143"/>
                </a:cubicBezTo>
                <a:cubicBezTo>
                  <a:pt x="18628" y="775143"/>
                  <a:pt x="8256" y="764771"/>
                  <a:pt x="8256" y="751977"/>
                </a:cubicBezTo>
                <a:close/>
                <a:moveTo>
                  <a:pt x="6192" y="923339"/>
                </a:moveTo>
                <a:cubicBezTo>
                  <a:pt x="6192" y="910547"/>
                  <a:pt x="16564" y="900174"/>
                  <a:pt x="29357" y="900174"/>
                </a:cubicBezTo>
                <a:cubicBezTo>
                  <a:pt x="42151" y="900174"/>
                  <a:pt x="52523" y="910547"/>
                  <a:pt x="52523" y="923339"/>
                </a:cubicBezTo>
                <a:cubicBezTo>
                  <a:pt x="52523" y="936134"/>
                  <a:pt x="42151" y="946506"/>
                  <a:pt x="29357" y="946506"/>
                </a:cubicBezTo>
                <a:cubicBezTo>
                  <a:pt x="16564" y="946506"/>
                  <a:pt x="6192" y="936134"/>
                  <a:pt x="6192" y="923339"/>
                </a:cubicBezTo>
                <a:close/>
                <a:moveTo>
                  <a:pt x="6191" y="1115348"/>
                </a:moveTo>
                <a:cubicBezTo>
                  <a:pt x="6191" y="1102553"/>
                  <a:pt x="16563" y="1092182"/>
                  <a:pt x="29357" y="1092182"/>
                </a:cubicBezTo>
                <a:cubicBezTo>
                  <a:pt x="42151" y="1092182"/>
                  <a:pt x="52523" y="1102553"/>
                  <a:pt x="52523" y="1115348"/>
                </a:cubicBezTo>
                <a:cubicBezTo>
                  <a:pt x="52523" y="1128143"/>
                  <a:pt x="42151" y="1138515"/>
                  <a:pt x="29357" y="1138515"/>
                </a:cubicBezTo>
                <a:cubicBezTo>
                  <a:pt x="16563" y="1138515"/>
                  <a:pt x="6191" y="1128143"/>
                  <a:pt x="6191" y="1115348"/>
                </a:cubicBezTo>
                <a:close/>
                <a:moveTo>
                  <a:pt x="4130" y="23166"/>
                </a:moveTo>
                <a:cubicBezTo>
                  <a:pt x="4130" y="10372"/>
                  <a:pt x="14502" y="0"/>
                  <a:pt x="27296" y="0"/>
                </a:cubicBezTo>
                <a:cubicBezTo>
                  <a:pt x="40090" y="0"/>
                  <a:pt x="50462" y="10372"/>
                  <a:pt x="50462" y="23166"/>
                </a:cubicBezTo>
                <a:cubicBezTo>
                  <a:pt x="50462" y="35960"/>
                  <a:pt x="40090" y="46332"/>
                  <a:pt x="27296" y="46332"/>
                </a:cubicBezTo>
                <a:cubicBezTo>
                  <a:pt x="14502" y="46332"/>
                  <a:pt x="4130" y="35960"/>
                  <a:pt x="4130" y="23166"/>
                </a:cubicBezTo>
                <a:close/>
                <a:moveTo>
                  <a:pt x="4127" y="1286711"/>
                </a:moveTo>
                <a:cubicBezTo>
                  <a:pt x="4127" y="1273917"/>
                  <a:pt x="14499" y="1263547"/>
                  <a:pt x="27292" y="1263547"/>
                </a:cubicBezTo>
                <a:cubicBezTo>
                  <a:pt x="40086" y="1263547"/>
                  <a:pt x="50458" y="1273917"/>
                  <a:pt x="50458" y="1286711"/>
                </a:cubicBezTo>
                <a:cubicBezTo>
                  <a:pt x="50458" y="1299507"/>
                  <a:pt x="40086" y="1309879"/>
                  <a:pt x="27292" y="1309879"/>
                </a:cubicBezTo>
                <a:cubicBezTo>
                  <a:pt x="14499" y="1309879"/>
                  <a:pt x="4127" y="1299507"/>
                  <a:pt x="4127" y="1286711"/>
                </a:cubicBezTo>
                <a:close/>
                <a:moveTo>
                  <a:pt x="2064" y="194529"/>
                </a:moveTo>
                <a:cubicBezTo>
                  <a:pt x="2064" y="181735"/>
                  <a:pt x="12436" y="171363"/>
                  <a:pt x="25230" y="171363"/>
                </a:cubicBezTo>
                <a:cubicBezTo>
                  <a:pt x="38024" y="171363"/>
                  <a:pt x="48396" y="181735"/>
                  <a:pt x="48396" y="194529"/>
                </a:cubicBezTo>
                <a:cubicBezTo>
                  <a:pt x="48396" y="207323"/>
                  <a:pt x="38024" y="217695"/>
                  <a:pt x="25230" y="217695"/>
                </a:cubicBezTo>
                <a:cubicBezTo>
                  <a:pt x="12436" y="217695"/>
                  <a:pt x="2064" y="207323"/>
                  <a:pt x="2064" y="194529"/>
                </a:cubicBezTo>
                <a:close/>
                <a:moveTo>
                  <a:pt x="2064" y="386541"/>
                </a:moveTo>
                <a:cubicBezTo>
                  <a:pt x="2064" y="373746"/>
                  <a:pt x="12436" y="363375"/>
                  <a:pt x="25230" y="363375"/>
                </a:cubicBezTo>
                <a:cubicBezTo>
                  <a:pt x="38024" y="363375"/>
                  <a:pt x="48396" y="373746"/>
                  <a:pt x="48396" y="386541"/>
                </a:cubicBezTo>
                <a:cubicBezTo>
                  <a:pt x="48396" y="399334"/>
                  <a:pt x="38024" y="409706"/>
                  <a:pt x="25230" y="409706"/>
                </a:cubicBezTo>
                <a:cubicBezTo>
                  <a:pt x="12436" y="409706"/>
                  <a:pt x="2064" y="399334"/>
                  <a:pt x="2064" y="386541"/>
                </a:cubicBezTo>
                <a:close/>
                <a:moveTo>
                  <a:pt x="0" y="557904"/>
                </a:moveTo>
                <a:cubicBezTo>
                  <a:pt x="0" y="545110"/>
                  <a:pt x="10371" y="534738"/>
                  <a:pt x="23165" y="534738"/>
                </a:cubicBezTo>
                <a:cubicBezTo>
                  <a:pt x="35959" y="534738"/>
                  <a:pt x="46331" y="545110"/>
                  <a:pt x="46331" y="557904"/>
                </a:cubicBezTo>
                <a:cubicBezTo>
                  <a:pt x="46331" y="570697"/>
                  <a:pt x="35959" y="581069"/>
                  <a:pt x="23165" y="581069"/>
                </a:cubicBezTo>
                <a:cubicBezTo>
                  <a:pt x="10371" y="581069"/>
                  <a:pt x="0" y="570697"/>
                  <a:pt x="0" y="557904"/>
                </a:cubicBezTo>
                <a:close/>
              </a:path>
            </a:pathLst>
          </a:custGeom>
          <a:solidFill>
            <a:srgbClr val="42424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" name="Google Shape;46;p3"/>
          <p:cNvSpPr txBox="1"/>
          <p:nvPr/>
        </p:nvSpPr>
        <p:spPr>
          <a:xfrm rot="5400000">
            <a:off x="-679350" y="609200"/>
            <a:ext cx="1579800" cy="3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>
              <a:solidFill>
                <a:srgbClr val="FFFFFF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">
  <p:cSld name="CUSTOM_10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4"/>
          <p:cNvSpPr txBox="1">
            <a:spLocks noGrp="1"/>
          </p:cNvSpPr>
          <p:nvPr>
            <p:ph type="body" idx="1"/>
          </p:nvPr>
        </p:nvSpPr>
        <p:spPr>
          <a:xfrm>
            <a:off x="2351350" y="1536641"/>
            <a:ext cx="8347800" cy="4555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810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marL="914400" lvl="1" indent="-381000" rtl="0">
              <a:spcBef>
                <a:spcPts val="2100"/>
              </a:spcBef>
              <a:spcAft>
                <a:spcPts val="0"/>
              </a:spcAft>
              <a:buSzPts val="2400"/>
              <a:buChar char="○"/>
              <a:defRPr sz="2400"/>
            </a:lvl2pPr>
            <a:lvl3pPr marL="1371600" lvl="2" indent="-381000" rtl="0">
              <a:spcBef>
                <a:spcPts val="2100"/>
              </a:spcBef>
              <a:spcAft>
                <a:spcPts val="0"/>
              </a:spcAft>
              <a:buSzPts val="2400"/>
              <a:buChar char="■"/>
              <a:defRPr sz="2400"/>
            </a:lvl3pPr>
            <a:lvl4pPr marL="1828800" lvl="3" indent="-381000" rtl="0">
              <a:spcBef>
                <a:spcPts val="2100"/>
              </a:spcBef>
              <a:spcAft>
                <a:spcPts val="0"/>
              </a:spcAft>
              <a:buSzPts val="2400"/>
              <a:buChar char="●"/>
              <a:defRPr sz="2400"/>
            </a:lvl4pPr>
            <a:lvl5pPr marL="2286000" lvl="4" indent="-381000" rtl="0">
              <a:spcBef>
                <a:spcPts val="2100"/>
              </a:spcBef>
              <a:spcAft>
                <a:spcPts val="0"/>
              </a:spcAft>
              <a:buSzPts val="2400"/>
              <a:buChar char="○"/>
              <a:defRPr sz="2400"/>
            </a:lvl5pPr>
            <a:lvl6pPr marL="2743200" lvl="5" indent="-381000" rtl="0">
              <a:spcBef>
                <a:spcPts val="2100"/>
              </a:spcBef>
              <a:spcAft>
                <a:spcPts val="0"/>
              </a:spcAft>
              <a:buSzPts val="2400"/>
              <a:buChar char="■"/>
              <a:defRPr sz="2400"/>
            </a:lvl6pPr>
            <a:lvl7pPr marL="3200400" lvl="6" indent="-381000" rtl="0">
              <a:spcBef>
                <a:spcPts val="2100"/>
              </a:spcBef>
              <a:spcAft>
                <a:spcPts val="0"/>
              </a:spcAft>
              <a:buSzPts val="2400"/>
              <a:buChar char="●"/>
              <a:defRPr sz="2400"/>
            </a:lvl7pPr>
            <a:lvl8pPr marL="3657600" lvl="7" indent="-381000" rtl="0">
              <a:spcBef>
                <a:spcPts val="2100"/>
              </a:spcBef>
              <a:spcAft>
                <a:spcPts val="0"/>
              </a:spcAft>
              <a:buSzPts val="2400"/>
              <a:buChar char="○"/>
              <a:defRPr sz="2400"/>
            </a:lvl8pPr>
            <a:lvl9pPr marL="4114800" lvl="8" indent="-381000" rtl="0">
              <a:spcBef>
                <a:spcPts val="2100"/>
              </a:spcBef>
              <a:spcAft>
                <a:spcPts val="2100"/>
              </a:spcAft>
              <a:buSzPts val="2400"/>
              <a:buChar char="■"/>
              <a:defRPr sz="2400"/>
            </a:lvl9pPr>
          </a:lstStyle>
          <a:p>
            <a:endParaRPr/>
          </a:p>
        </p:txBody>
      </p:sp>
      <p:sp>
        <p:nvSpPr>
          <p:cNvPr id="49" name="Google Shape;49;p4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r" rtl="0">
              <a:buNone/>
              <a:defRPr sz="1300">
                <a:solidFill>
                  <a:schemeClr val="dk2"/>
                </a:solidFill>
              </a:defRPr>
            </a:lvl1pPr>
            <a:lvl2pPr lvl="1" algn="r" rtl="0">
              <a:buNone/>
              <a:defRPr sz="1300">
                <a:solidFill>
                  <a:schemeClr val="dk2"/>
                </a:solidFill>
              </a:defRPr>
            </a:lvl2pPr>
            <a:lvl3pPr lvl="2" algn="r" rtl="0">
              <a:buNone/>
              <a:defRPr sz="1300">
                <a:solidFill>
                  <a:schemeClr val="dk2"/>
                </a:solidFill>
              </a:defRPr>
            </a:lvl3pPr>
            <a:lvl4pPr lvl="3" algn="r" rtl="0">
              <a:buNone/>
              <a:defRPr sz="1300">
                <a:solidFill>
                  <a:schemeClr val="dk2"/>
                </a:solidFill>
              </a:defRPr>
            </a:lvl4pPr>
            <a:lvl5pPr lvl="4" algn="r" rtl="0">
              <a:buNone/>
              <a:defRPr sz="1300">
                <a:solidFill>
                  <a:schemeClr val="dk2"/>
                </a:solidFill>
              </a:defRPr>
            </a:lvl5pPr>
            <a:lvl6pPr lvl="5" algn="r" rtl="0">
              <a:buNone/>
              <a:defRPr sz="1300">
                <a:solidFill>
                  <a:schemeClr val="dk2"/>
                </a:solidFill>
              </a:defRPr>
            </a:lvl6pPr>
            <a:lvl7pPr lvl="6" algn="r" rtl="0">
              <a:buNone/>
              <a:defRPr sz="1300">
                <a:solidFill>
                  <a:schemeClr val="dk2"/>
                </a:solidFill>
              </a:defRPr>
            </a:lvl7pPr>
            <a:lvl8pPr lvl="7" algn="r" rtl="0">
              <a:buNone/>
              <a:defRPr sz="1300">
                <a:solidFill>
                  <a:schemeClr val="dk2"/>
                </a:solidFill>
              </a:defRPr>
            </a:lvl8pPr>
            <a:lvl9pPr lvl="8" algn="r" rtl="0">
              <a:buNone/>
              <a:defRPr sz="13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0" name="Google Shape;50;p4"/>
          <p:cNvSpPr txBox="1">
            <a:spLocks noGrp="1"/>
          </p:cNvSpPr>
          <p:nvPr>
            <p:ph type="title"/>
          </p:nvPr>
        </p:nvSpPr>
        <p:spPr>
          <a:xfrm>
            <a:off x="2351350" y="593375"/>
            <a:ext cx="83478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51" name="Google Shape;51;p4"/>
          <p:cNvSpPr/>
          <p:nvPr/>
        </p:nvSpPr>
        <p:spPr>
          <a:xfrm rot="-5400000" flipH="1">
            <a:off x="-2187258" y="-2126868"/>
            <a:ext cx="4253700" cy="4253700"/>
          </a:xfrm>
          <a:prstGeom prst="pie">
            <a:avLst>
              <a:gd name="adj1" fmla="val 0"/>
              <a:gd name="adj2" fmla="val 5456402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" name="Google Shape;52;p4"/>
          <p:cNvSpPr/>
          <p:nvPr/>
        </p:nvSpPr>
        <p:spPr>
          <a:xfrm flipH="1">
            <a:off x="1278194" y="-50"/>
            <a:ext cx="80100" cy="720000"/>
          </a:xfrm>
          <a:prstGeom prst="rect">
            <a:avLst/>
          </a:prstGeom>
          <a:solidFill>
            <a:srgbClr val="FEFD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" name="Google Shape;53;p4"/>
          <p:cNvSpPr/>
          <p:nvPr/>
        </p:nvSpPr>
        <p:spPr>
          <a:xfrm flipH="1">
            <a:off x="1128149" y="-50"/>
            <a:ext cx="80100" cy="720000"/>
          </a:xfrm>
          <a:prstGeom prst="rect">
            <a:avLst/>
          </a:prstGeom>
          <a:solidFill>
            <a:srgbClr val="FEFD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" name="Google Shape;54;p4"/>
          <p:cNvSpPr/>
          <p:nvPr/>
        </p:nvSpPr>
        <p:spPr>
          <a:xfrm flipH="1">
            <a:off x="978106" y="-50"/>
            <a:ext cx="80100" cy="720000"/>
          </a:xfrm>
          <a:prstGeom prst="rect">
            <a:avLst/>
          </a:prstGeom>
          <a:solidFill>
            <a:srgbClr val="FEFD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" name="Google Shape;55;p4"/>
          <p:cNvSpPr/>
          <p:nvPr/>
        </p:nvSpPr>
        <p:spPr>
          <a:xfrm>
            <a:off x="-1182858" y="1356879"/>
            <a:ext cx="2244900" cy="2244900"/>
          </a:xfrm>
          <a:prstGeom prst="pie">
            <a:avLst>
              <a:gd name="adj1" fmla="val 0"/>
              <a:gd name="adj2" fmla="val 5364633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" name="Google Shape;56;p4"/>
          <p:cNvSpPr/>
          <p:nvPr/>
        </p:nvSpPr>
        <p:spPr>
          <a:xfrm rot="-5400000">
            <a:off x="-1182858" y="3601771"/>
            <a:ext cx="2244900" cy="2244900"/>
          </a:xfrm>
          <a:prstGeom prst="pie">
            <a:avLst>
              <a:gd name="adj1" fmla="val 0"/>
              <a:gd name="adj2" fmla="val 5456402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Google Shape;57;p4"/>
          <p:cNvSpPr/>
          <p:nvPr/>
        </p:nvSpPr>
        <p:spPr>
          <a:xfrm rot="5400000">
            <a:off x="1294690" y="5727424"/>
            <a:ext cx="409823" cy="1498123"/>
          </a:xfrm>
          <a:custGeom>
            <a:avLst/>
            <a:gdLst/>
            <a:ahLst/>
            <a:cxnLst/>
            <a:rect l="l" t="t" r="r" b="b"/>
            <a:pathLst>
              <a:path w="410850" h="1501878" extrusionOk="0">
                <a:moveTo>
                  <a:pt x="364520" y="1478716"/>
                </a:moveTo>
                <a:cubicBezTo>
                  <a:pt x="364520" y="1465923"/>
                  <a:pt x="374892" y="1455553"/>
                  <a:pt x="387688" y="1455553"/>
                </a:cubicBezTo>
                <a:cubicBezTo>
                  <a:pt x="400481" y="1455553"/>
                  <a:pt x="410850" y="1465923"/>
                  <a:pt x="410850" y="1478716"/>
                </a:cubicBezTo>
                <a:cubicBezTo>
                  <a:pt x="410850" y="1491509"/>
                  <a:pt x="400481" y="1501878"/>
                  <a:pt x="387688" y="1501878"/>
                </a:cubicBezTo>
                <a:cubicBezTo>
                  <a:pt x="374892" y="1501878"/>
                  <a:pt x="364520" y="1491509"/>
                  <a:pt x="364520" y="1478716"/>
                </a:cubicBezTo>
                <a:close/>
                <a:moveTo>
                  <a:pt x="362457" y="751977"/>
                </a:moveTo>
                <a:cubicBezTo>
                  <a:pt x="362457" y="739182"/>
                  <a:pt x="372828" y="728810"/>
                  <a:pt x="385624" y="728810"/>
                </a:cubicBezTo>
                <a:cubicBezTo>
                  <a:pt x="398417" y="728810"/>
                  <a:pt x="408787" y="739182"/>
                  <a:pt x="408787" y="751977"/>
                </a:cubicBezTo>
                <a:cubicBezTo>
                  <a:pt x="408787" y="764771"/>
                  <a:pt x="398417" y="775143"/>
                  <a:pt x="385624" y="775143"/>
                </a:cubicBezTo>
                <a:cubicBezTo>
                  <a:pt x="372828" y="775143"/>
                  <a:pt x="362457" y="764771"/>
                  <a:pt x="362457" y="751977"/>
                </a:cubicBezTo>
                <a:close/>
                <a:moveTo>
                  <a:pt x="360392" y="923339"/>
                </a:moveTo>
                <a:cubicBezTo>
                  <a:pt x="360392" y="910547"/>
                  <a:pt x="370763" y="900174"/>
                  <a:pt x="383559" y="900174"/>
                </a:cubicBezTo>
                <a:cubicBezTo>
                  <a:pt x="396353" y="900174"/>
                  <a:pt x="406723" y="910547"/>
                  <a:pt x="406723" y="923339"/>
                </a:cubicBezTo>
                <a:cubicBezTo>
                  <a:pt x="406723" y="936134"/>
                  <a:pt x="396353" y="946506"/>
                  <a:pt x="383559" y="946506"/>
                </a:cubicBezTo>
                <a:cubicBezTo>
                  <a:pt x="370763" y="946506"/>
                  <a:pt x="360392" y="936134"/>
                  <a:pt x="360392" y="923339"/>
                </a:cubicBezTo>
                <a:close/>
                <a:moveTo>
                  <a:pt x="360391" y="1115348"/>
                </a:moveTo>
                <a:cubicBezTo>
                  <a:pt x="360391" y="1102553"/>
                  <a:pt x="370763" y="1092182"/>
                  <a:pt x="383558" y="1092182"/>
                </a:cubicBezTo>
                <a:cubicBezTo>
                  <a:pt x="396353" y="1092182"/>
                  <a:pt x="406723" y="1102553"/>
                  <a:pt x="406723" y="1115348"/>
                </a:cubicBezTo>
                <a:cubicBezTo>
                  <a:pt x="406723" y="1128143"/>
                  <a:pt x="396353" y="1138515"/>
                  <a:pt x="383558" y="1138515"/>
                </a:cubicBezTo>
                <a:cubicBezTo>
                  <a:pt x="370763" y="1138515"/>
                  <a:pt x="360391" y="1128143"/>
                  <a:pt x="360391" y="1115348"/>
                </a:cubicBezTo>
                <a:close/>
                <a:moveTo>
                  <a:pt x="358329" y="23166"/>
                </a:moveTo>
                <a:cubicBezTo>
                  <a:pt x="358329" y="10372"/>
                  <a:pt x="368702" y="0"/>
                  <a:pt x="381496" y="0"/>
                </a:cubicBezTo>
                <a:cubicBezTo>
                  <a:pt x="394291" y="0"/>
                  <a:pt x="404661" y="10372"/>
                  <a:pt x="404661" y="23166"/>
                </a:cubicBezTo>
                <a:cubicBezTo>
                  <a:pt x="404661" y="35960"/>
                  <a:pt x="394291" y="46332"/>
                  <a:pt x="381496" y="46332"/>
                </a:cubicBezTo>
                <a:cubicBezTo>
                  <a:pt x="368702" y="46332"/>
                  <a:pt x="358329" y="35960"/>
                  <a:pt x="358329" y="23166"/>
                </a:cubicBezTo>
                <a:close/>
                <a:moveTo>
                  <a:pt x="358325" y="1286711"/>
                </a:moveTo>
                <a:cubicBezTo>
                  <a:pt x="358325" y="1273917"/>
                  <a:pt x="368698" y="1263547"/>
                  <a:pt x="381492" y="1263547"/>
                </a:cubicBezTo>
                <a:cubicBezTo>
                  <a:pt x="394287" y="1263547"/>
                  <a:pt x="404657" y="1273917"/>
                  <a:pt x="404657" y="1286711"/>
                </a:cubicBezTo>
                <a:cubicBezTo>
                  <a:pt x="404657" y="1299507"/>
                  <a:pt x="394287" y="1309877"/>
                  <a:pt x="381492" y="1309877"/>
                </a:cubicBezTo>
                <a:cubicBezTo>
                  <a:pt x="368698" y="1309877"/>
                  <a:pt x="358325" y="1299507"/>
                  <a:pt x="358325" y="1286711"/>
                </a:cubicBezTo>
                <a:close/>
                <a:moveTo>
                  <a:pt x="356265" y="194529"/>
                </a:moveTo>
                <a:cubicBezTo>
                  <a:pt x="356265" y="181735"/>
                  <a:pt x="366637" y="171363"/>
                  <a:pt x="379431" y="171363"/>
                </a:cubicBezTo>
                <a:cubicBezTo>
                  <a:pt x="392227" y="171363"/>
                  <a:pt x="402597" y="181735"/>
                  <a:pt x="402597" y="194529"/>
                </a:cubicBezTo>
                <a:cubicBezTo>
                  <a:pt x="402597" y="207323"/>
                  <a:pt x="392227" y="217695"/>
                  <a:pt x="379431" y="217695"/>
                </a:cubicBezTo>
                <a:cubicBezTo>
                  <a:pt x="366637" y="217695"/>
                  <a:pt x="356265" y="207323"/>
                  <a:pt x="356265" y="194529"/>
                </a:cubicBezTo>
                <a:close/>
                <a:moveTo>
                  <a:pt x="356264" y="386541"/>
                </a:moveTo>
                <a:cubicBezTo>
                  <a:pt x="356264" y="373746"/>
                  <a:pt x="366637" y="363375"/>
                  <a:pt x="379431" y="363375"/>
                </a:cubicBezTo>
                <a:cubicBezTo>
                  <a:pt x="392226" y="363375"/>
                  <a:pt x="402597" y="373746"/>
                  <a:pt x="402597" y="386541"/>
                </a:cubicBezTo>
                <a:cubicBezTo>
                  <a:pt x="402597" y="399334"/>
                  <a:pt x="392226" y="409706"/>
                  <a:pt x="379431" y="409706"/>
                </a:cubicBezTo>
                <a:cubicBezTo>
                  <a:pt x="366637" y="409706"/>
                  <a:pt x="356264" y="399334"/>
                  <a:pt x="356264" y="386541"/>
                </a:cubicBezTo>
                <a:close/>
                <a:moveTo>
                  <a:pt x="354199" y="557904"/>
                </a:moveTo>
                <a:cubicBezTo>
                  <a:pt x="354199" y="545110"/>
                  <a:pt x="364572" y="534738"/>
                  <a:pt x="377366" y="534738"/>
                </a:cubicBezTo>
                <a:cubicBezTo>
                  <a:pt x="390162" y="534738"/>
                  <a:pt x="400532" y="545110"/>
                  <a:pt x="400532" y="557904"/>
                </a:cubicBezTo>
                <a:cubicBezTo>
                  <a:pt x="400532" y="570697"/>
                  <a:pt x="390162" y="581069"/>
                  <a:pt x="377366" y="581069"/>
                </a:cubicBezTo>
                <a:cubicBezTo>
                  <a:pt x="364572" y="581069"/>
                  <a:pt x="354199" y="570697"/>
                  <a:pt x="354199" y="557904"/>
                </a:cubicBezTo>
                <a:close/>
                <a:moveTo>
                  <a:pt x="187418" y="1478716"/>
                </a:moveTo>
                <a:cubicBezTo>
                  <a:pt x="187418" y="1465923"/>
                  <a:pt x="197790" y="1455553"/>
                  <a:pt x="210584" y="1455553"/>
                </a:cubicBezTo>
                <a:cubicBezTo>
                  <a:pt x="223378" y="1455553"/>
                  <a:pt x="233750" y="1465923"/>
                  <a:pt x="233750" y="1478716"/>
                </a:cubicBezTo>
                <a:cubicBezTo>
                  <a:pt x="233750" y="1491509"/>
                  <a:pt x="223378" y="1501878"/>
                  <a:pt x="210584" y="1501878"/>
                </a:cubicBezTo>
                <a:cubicBezTo>
                  <a:pt x="197790" y="1501878"/>
                  <a:pt x="187418" y="1491509"/>
                  <a:pt x="187418" y="1478716"/>
                </a:cubicBezTo>
                <a:close/>
                <a:moveTo>
                  <a:pt x="185354" y="751977"/>
                </a:moveTo>
                <a:cubicBezTo>
                  <a:pt x="185354" y="739182"/>
                  <a:pt x="195726" y="728810"/>
                  <a:pt x="208520" y="728810"/>
                </a:cubicBezTo>
                <a:cubicBezTo>
                  <a:pt x="221314" y="728810"/>
                  <a:pt x="231686" y="739182"/>
                  <a:pt x="231686" y="751977"/>
                </a:cubicBezTo>
                <a:cubicBezTo>
                  <a:pt x="231686" y="764771"/>
                  <a:pt x="221314" y="775143"/>
                  <a:pt x="208520" y="775143"/>
                </a:cubicBezTo>
                <a:cubicBezTo>
                  <a:pt x="195726" y="775143"/>
                  <a:pt x="185354" y="764771"/>
                  <a:pt x="185354" y="751977"/>
                </a:cubicBezTo>
                <a:close/>
                <a:moveTo>
                  <a:pt x="183290" y="923339"/>
                </a:moveTo>
                <a:cubicBezTo>
                  <a:pt x="183290" y="910547"/>
                  <a:pt x="193662" y="900174"/>
                  <a:pt x="206456" y="900174"/>
                </a:cubicBezTo>
                <a:cubicBezTo>
                  <a:pt x="219249" y="900174"/>
                  <a:pt x="229621" y="910547"/>
                  <a:pt x="229621" y="923339"/>
                </a:cubicBezTo>
                <a:cubicBezTo>
                  <a:pt x="229621" y="936134"/>
                  <a:pt x="219249" y="946506"/>
                  <a:pt x="206456" y="946506"/>
                </a:cubicBezTo>
                <a:cubicBezTo>
                  <a:pt x="193662" y="946506"/>
                  <a:pt x="183290" y="936134"/>
                  <a:pt x="183290" y="923339"/>
                </a:cubicBezTo>
                <a:close/>
                <a:moveTo>
                  <a:pt x="183289" y="1115348"/>
                </a:moveTo>
                <a:cubicBezTo>
                  <a:pt x="183289" y="1102553"/>
                  <a:pt x="193661" y="1092182"/>
                  <a:pt x="206455" y="1092182"/>
                </a:cubicBezTo>
                <a:cubicBezTo>
                  <a:pt x="219249" y="1092182"/>
                  <a:pt x="229621" y="1102553"/>
                  <a:pt x="229621" y="1115348"/>
                </a:cubicBezTo>
                <a:cubicBezTo>
                  <a:pt x="229621" y="1128143"/>
                  <a:pt x="219249" y="1138515"/>
                  <a:pt x="206455" y="1138515"/>
                </a:cubicBezTo>
                <a:cubicBezTo>
                  <a:pt x="193661" y="1138515"/>
                  <a:pt x="183289" y="1128143"/>
                  <a:pt x="183289" y="1115348"/>
                </a:cubicBezTo>
                <a:close/>
                <a:moveTo>
                  <a:pt x="181228" y="23166"/>
                </a:moveTo>
                <a:cubicBezTo>
                  <a:pt x="181228" y="10372"/>
                  <a:pt x="191600" y="0"/>
                  <a:pt x="204394" y="0"/>
                </a:cubicBezTo>
                <a:cubicBezTo>
                  <a:pt x="217188" y="0"/>
                  <a:pt x="227560" y="10372"/>
                  <a:pt x="227560" y="23166"/>
                </a:cubicBezTo>
                <a:cubicBezTo>
                  <a:pt x="227560" y="35960"/>
                  <a:pt x="217188" y="46332"/>
                  <a:pt x="204394" y="46332"/>
                </a:cubicBezTo>
                <a:cubicBezTo>
                  <a:pt x="191600" y="46332"/>
                  <a:pt x="181228" y="35960"/>
                  <a:pt x="181228" y="23166"/>
                </a:cubicBezTo>
                <a:close/>
                <a:moveTo>
                  <a:pt x="181225" y="1286711"/>
                </a:moveTo>
                <a:cubicBezTo>
                  <a:pt x="181225" y="1273917"/>
                  <a:pt x="191597" y="1263547"/>
                  <a:pt x="204391" y="1263547"/>
                </a:cubicBezTo>
                <a:cubicBezTo>
                  <a:pt x="217185" y="1263547"/>
                  <a:pt x="227557" y="1273917"/>
                  <a:pt x="227557" y="1286711"/>
                </a:cubicBezTo>
                <a:cubicBezTo>
                  <a:pt x="227557" y="1299507"/>
                  <a:pt x="217185" y="1309877"/>
                  <a:pt x="204391" y="1309877"/>
                </a:cubicBezTo>
                <a:cubicBezTo>
                  <a:pt x="191597" y="1309877"/>
                  <a:pt x="181225" y="1299507"/>
                  <a:pt x="181225" y="1286711"/>
                </a:cubicBezTo>
                <a:close/>
                <a:moveTo>
                  <a:pt x="179162" y="194529"/>
                </a:moveTo>
                <a:cubicBezTo>
                  <a:pt x="179162" y="181735"/>
                  <a:pt x="189534" y="171363"/>
                  <a:pt x="202328" y="171363"/>
                </a:cubicBezTo>
                <a:cubicBezTo>
                  <a:pt x="215122" y="171363"/>
                  <a:pt x="225494" y="181735"/>
                  <a:pt x="225494" y="194529"/>
                </a:cubicBezTo>
                <a:cubicBezTo>
                  <a:pt x="225494" y="207323"/>
                  <a:pt x="215122" y="217695"/>
                  <a:pt x="202328" y="217695"/>
                </a:cubicBezTo>
                <a:cubicBezTo>
                  <a:pt x="189534" y="217695"/>
                  <a:pt x="179162" y="207323"/>
                  <a:pt x="179162" y="194529"/>
                </a:cubicBezTo>
                <a:close/>
                <a:moveTo>
                  <a:pt x="179162" y="386541"/>
                </a:moveTo>
                <a:cubicBezTo>
                  <a:pt x="179162" y="373746"/>
                  <a:pt x="189534" y="363375"/>
                  <a:pt x="202328" y="363375"/>
                </a:cubicBezTo>
                <a:cubicBezTo>
                  <a:pt x="215122" y="363375"/>
                  <a:pt x="225494" y="373746"/>
                  <a:pt x="225494" y="386541"/>
                </a:cubicBezTo>
                <a:cubicBezTo>
                  <a:pt x="225494" y="399334"/>
                  <a:pt x="215122" y="409706"/>
                  <a:pt x="202328" y="409706"/>
                </a:cubicBezTo>
                <a:cubicBezTo>
                  <a:pt x="189534" y="409706"/>
                  <a:pt x="179162" y="399334"/>
                  <a:pt x="179162" y="386541"/>
                </a:cubicBezTo>
                <a:close/>
                <a:moveTo>
                  <a:pt x="177098" y="557904"/>
                </a:moveTo>
                <a:cubicBezTo>
                  <a:pt x="177098" y="545110"/>
                  <a:pt x="187470" y="534738"/>
                  <a:pt x="200263" y="534738"/>
                </a:cubicBezTo>
                <a:cubicBezTo>
                  <a:pt x="213057" y="534738"/>
                  <a:pt x="223429" y="545110"/>
                  <a:pt x="223429" y="557904"/>
                </a:cubicBezTo>
                <a:cubicBezTo>
                  <a:pt x="223429" y="570697"/>
                  <a:pt x="213057" y="581069"/>
                  <a:pt x="200263" y="581069"/>
                </a:cubicBezTo>
                <a:cubicBezTo>
                  <a:pt x="187470" y="581069"/>
                  <a:pt x="177098" y="570697"/>
                  <a:pt x="177098" y="557904"/>
                </a:cubicBezTo>
                <a:close/>
                <a:moveTo>
                  <a:pt x="10320" y="1478716"/>
                </a:moveTo>
                <a:cubicBezTo>
                  <a:pt x="10320" y="1465923"/>
                  <a:pt x="20692" y="1455553"/>
                  <a:pt x="33486" y="1455553"/>
                </a:cubicBezTo>
                <a:cubicBezTo>
                  <a:pt x="46280" y="1455553"/>
                  <a:pt x="56652" y="1465923"/>
                  <a:pt x="56652" y="1478716"/>
                </a:cubicBezTo>
                <a:cubicBezTo>
                  <a:pt x="56652" y="1491509"/>
                  <a:pt x="46280" y="1501878"/>
                  <a:pt x="33486" y="1501878"/>
                </a:cubicBezTo>
                <a:cubicBezTo>
                  <a:pt x="20692" y="1501878"/>
                  <a:pt x="10320" y="1491509"/>
                  <a:pt x="10320" y="1478716"/>
                </a:cubicBezTo>
                <a:close/>
                <a:moveTo>
                  <a:pt x="8256" y="751977"/>
                </a:moveTo>
                <a:cubicBezTo>
                  <a:pt x="8256" y="739182"/>
                  <a:pt x="18628" y="728810"/>
                  <a:pt x="31422" y="728810"/>
                </a:cubicBezTo>
                <a:cubicBezTo>
                  <a:pt x="44216" y="728810"/>
                  <a:pt x="54588" y="739182"/>
                  <a:pt x="54588" y="751977"/>
                </a:cubicBezTo>
                <a:cubicBezTo>
                  <a:pt x="54588" y="764771"/>
                  <a:pt x="44216" y="775143"/>
                  <a:pt x="31422" y="775143"/>
                </a:cubicBezTo>
                <a:cubicBezTo>
                  <a:pt x="18628" y="775143"/>
                  <a:pt x="8256" y="764771"/>
                  <a:pt x="8256" y="751977"/>
                </a:cubicBezTo>
                <a:close/>
                <a:moveTo>
                  <a:pt x="6192" y="923339"/>
                </a:moveTo>
                <a:cubicBezTo>
                  <a:pt x="6192" y="910547"/>
                  <a:pt x="16564" y="900174"/>
                  <a:pt x="29357" y="900174"/>
                </a:cubicBezTo>
                <a:cubicBezTo>
                  <a:pt x="42151" y="900174"/>
                  <a:pt x="52523" y="910547"/>
                  <a:pt x="52523" y="923339"/>
                </a:cubicBezTo>
                <a:cubicBezTo>
                  <a:pt x="52523" y="936134"/>
                  <a:pt x="42151" y="946506"/>
                  <a:pt x="29357" y="946506"/>
                </a:cubicBezTo>
                <a:cubicBezTo>
                  <a:pt x="16564" y="946506"/>
                  <a:pt x="6192" y="936134"/>
                  <a:pt x="6192" y="923339"/>
                </a:cubicBezTo>
                <a:close/>
                <a:moveTo>
                  <a:pt x="6191" y="1115348"/>
                </a:moveTo>
                <a:cubicBezTo>
                  <a:pt x="6191" y="1102553"/>
                  <a:pt x="16563" y="1092182"/>
                  <a:pt x="29357" y="1092182"/>
                </a:cubicBezTo>
                <a:cubicBezTo>
                  <a:pt x="42151" y="1092182"/>
                  <a:pt x="52523" y="1102553"/>
                  <a:pt x="52523" y="1115348"/>
                </a:cubicBezTo>
                <a:cubicBezTo>
                  <a:pt x="52523" y="1128143"/>
                  <a:pt x="42151" y="1138515"/>
                  <a:pt x="29357" y="1138515"/>
                </a:cubicBezTo>
                <a:cubicBezTo>
                  <a:pt x="16563" y="1138515"/>
                  <a:pt x="6191" y="1128143"/>
                  <a:pt x="6191" y="1115348"/>
                </a:cubicBezTo>
                <a:close/>
                <a:moveTo>
                  <a:pt x="4130" y="23166"/>
                </a:moveTo>
                <a:cubicBezTo>
                  <a:pt x="4130" y="10372"/>
                  <a:pt x="14502" y="0"/>
                  <a:pt x="27296" y="0"/>
                </a:cubicBezTo>
                <a:cubicBezTo>
                  <a:pt x="40090" y="0"/>
                  <a:pt x="50462" y="10372"/>
                  <a:pt x="50462" y="23166"/>
                </a:cubicBezTo>
                <a:cubicBezTo>
                  <a:pt x="50462" y="35960"/>
                  <a:pt x="40090" y="46332"/>
                  <a:pt x="27296" y="46332"/>
                </a:cubicBezTo>
                <a:cubicBezTo>
                  <a:pt x="14502" y="46332"/>
                  <a:pt x="4130" y="35960"/>
                  <a:pt x="4130" y="23166"/>
                </a:cubicBezTo>
                <a:close/>
                <a:moveTo>
                  <a:pt x="4127" y="1286711"/>
                </a:moveTo>
                <a:cubicBezTo>
                  <a:pt x="4127" y="1273917"/>
                  <a:pt x="14499" y="1263547"/>
                  <a:pt x="27292" y="1263547"/>
                </a:cubicBezTo>
                <a:cubicBezTo>
                  <a:pt x="40086" y="1263547"/>
                  <a:pt x="50458" y="1273917"/>
                  <a:pt x="50458" y="1286711"/>
                </a:cubicBezTo>
                <a:cubicBezTo>
                  <a:pt x="50458" y="1299507"/>
                  <a:pt x="40086" y="1309879"/>
                  <a:pt x="27292" y="1309879"/>
                </a:cubicBezTo>
                <a:cubicBezTo>
                  <a:pt x="14499" y="1309879"/>
                  <a:pt x="4127" y="1299507"/>
                  <a:pt x="4127" y="1286711"/>
                </a:cubicBezTo>
                <a:close/>
                <a:moveTo>
                  <a:pt x="2064" y="194529"/>
                </a:moveTo>
                <a:cubicBezTo>
                  <a:pt x="2064" y="181735"/>
                  <a:pt x="12436" y="171363"/>
                  <a:pt x="25230" y="171363"/>
                </a:cubicBezTo>
                <a:cubicBezTo>
                  <a:pt x="38024" y="171363"/>
                  <a:pt x="48396" y="181735"/>
                  <a:pt x="48396" y="194529"/>
                </a:cubicBezTo>
                <a:cubicBezTo>
                  <a:pt x="48396" y="207323"/>
                  <a:pt x="38024" y="217695"/>
                  <a:pt x="25230" y="217695"/>
                </a:cubicBezTo>
                <a:cubicBezTo>
                  <a:pt x="12436" y="217695"/>
                  <a:pt x="2064" y="207323"/>
                  <a:pt x="2064" y="194529"/>
                </a:cubicBezTo>
                <a:close/>
                <a:moveTo>
                  <a:pt x="2064" y="386541"/>
                </a:moveTo>
                <a:cubicBezTo>
                  <a:pt x="2064" y="373746"/>
                  <a:pt x="12436" y="363375"/>
                  <a:pt x="25230" y="363375"/>
                </a:cubicBezTo>
                <a:cubicBezTo>
                  <a:pt x="38024" y="363375"/>
                  <a:pt x="48396" y="373746"/>
                  <a:pt x="48396" y="386541"/>
                </a:cubicBezTo>
                <a:cubicBezTo>
                  <a:pt x="48396" y="399334"/>
                  <a:pt x="38024" y="409706"/>
                  <a:pt x="25230" y="409706"/>
                </a:cubicBezTo>
                <a:cubicBezTo>
                  <a:pt x="12436" y="409706"/>
                  <a:pt x="2064" y="399334"/>
                  <a:pt x="2064" y="386541"/>
                </a:cubicBezTo>
                <a:close/>
                <a:moveTo>
                  <a:pt x="0" y="557904"/>
                </a:moveTo>
                <a:cubicBezTo>
                  <a:pt x="0" y="545110"/>
                  <a:pt x="10371" y="534738"/>
                  <a:pt x="23165" y="534738"/>
                </a:cubicBezTo>
                <a:cubicBezTo>
                  <a:pt x="35959" y="534738"/>
                  <a:pt x="46331" y="545110"/>
                  <a:pt x="46331" y="557904"/>
                </a:cubicBezTo>
                <a:cubicBezTo>
                  <a:pt x="46331" y="570697"/>
                  <a:pt x="35959" y="581069"/>
                  <a:pt x="23165" y="581069"/>
                </a:cubicBezTo>
                <a:cubicBezTo>
                  <a:pt x="10371" y="581069"/>
                  <a:pt x="0" y="570697"/>
                  <a:pt x="0" y="557904"/>
                </a:cubicBezTo>
                <a:close/>
              </a:path>
            </a:pathLst>
          </a:custGeom>
          <a:solidFill>
            <a:srgbClr val="42424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" name="Google Shape;58;p4"/>
          <p:cNvSpPr/>
          <p:nvPr/>
        </p:nvSpPr>
        <p:spPr>
          <a:xfrm flipH="1">
            <a:off x="9939059" y="4591825"/>
            <a:ext cx="2267416" cy="2267419"/>
          </a:xfrm>
          <a:custGeom>
            <a:avLst/>
            <a:gdLst/>
            <a:ahLst/>
            <a:cxnLst/>
            <a:rect l="l" t="t" r="r" b="b"/>
            <a:pathLst>
              <a:path w="1270261" h="1270263" extrusionOk="0">
                <a:moveTo>
                  <a:pt x="0" y="0"/>
                </a:moveTo>
                <a:lnTo>
                  <a:pt x="129876" y="6558"/>
                </a:lnTo>
                <a:cubicBezTo>
                  <a:pt x="770413" y="71609"/>
                  <a:pt x="1270261" y="612563"/>
                  <a:pt x="1270261" y="1270262"/>
                </a:cubicBezTo>
                <a:lnTo>
                  <a:pt x="1270261" y="1270263"/>
                </a:lnTo>
                <a:lnTo>
                  <a:pt x="635130" y="1270263"/>
                </a:lnTo>
                <a:lnTo>
                  <a:pt x="635130" y="1270262"/>
                </a:lnTo>
                <a:cubicBezTo>
                  <a:pt x="635130" y="963336"/>
                  <a:pt x="417419" y="707258"/>
                  <a:pt x="128000" y="648035"/>
                </a:cubicBezTo>
                <a:lnTo>
                  <a:pt x="0" y="63513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" name="Google Shape;59;p4"/>
          <p:cNvSpPr/>
          <p:nvPr/>
        </p:nvSpPr>
        <p:spPr>
          <a:xfrm flipH="1">
            <a:off x="10834837" y="224192"/>
            <a:ext cx="1119251" cy="1501878"/>
          </a:xfrm>
          <a:custGeom>
            <a:avLst/>
            <a:gdLst/>
            <a:ahLst/>
            <a:cxnLst/>
            <a:rect l="l" t="t" r="r" b="b"/>
            <a:pathLst>
              <a:path w="1119251" h="1501878" extrusionOk="0">
                <a:moveTo>
                  <a:pt x="1096085" y="1455553"/>
                </a:moveTo>
                <a:cubicBezTo>
                  <a:pt x="1108880" y="1455553"/>
                  <a:pt x="1119251" y="1465923"/>
                  <a:pt x="1119251" y="1478716"/>
                </a:cubicBezTo>
                <a:cubicBezTo>
                  <a:pt x="1119251" y="1491508"/>
                  <a:pt x="1108880" y="1501878"/>
                  <a:pt x="1096085" y="1501878"/>
                </a:cubicBezTo>
                <a:cubicBezTo>
                  <a:pt x="1083289" y="1501878"/>
                  <a:pt x="1072914" y="1491508"/>
                  <a:pt x="1072914" y="1478716"/>
                </a:cubicBezTo>
                <a:cubicBezTo>
                  <a:pt x="1072914" y="1465923"/>
                  <a:pt x="1083289" y="1455553"/>
                  <a:pt x="1096085" y="1455553"/>
                </a:cubicBezTo>
                <a:close/>
                <a:moveTo>
                  <a:pt x="918982" y="1455553"/>
                </a:moveTo>
                <a:cubicBezTo>
                  <a:pt x="931774" y="1455553"/>
                  <a:pt x="942146" y="1465923"/>
                  <a:pt x="942146" y="1478716"/>
                </a:cubicBezTo>
                <a:cubicBezTo>
                  <a:pt x="942146" y="1491509"/>
                  <a:pt x="931774" y="1501878"/>
                  <a:pt x="918982" y="1501878"/>
                </a:cubicBezTo>
                <a:cubicBezTo>
                  <a:pt x="906186" y="1501878"/>
                  <a:pt x="895815" y="1491509"/>
                  <a:pt x="895815" y="1478716"/>
                </a:cubicBezTo>
                <a:cubicBezTo>
                  <a:pt x="895815" y="1465923"/>
                  <a:pt x="906186" y="1455553"/>
                  <a:pt x="918982" y="1455553"/>
                </a:cubicBezTo>
                <a:close/>
                <a:moveTo>
                  <a:pt x="741886" y="1455553"/>
                </a:moveTo>
                <a:cubicBezTo>
                  <a:pt x="754681" y="1455553"/>
                  <a:pt x="765052" y="1465923"/>
                  <a:pt x="765052" y="1478716"/>
                </a:cubicBezTo>
                <a:cubicBezTo>
                  <a:pt x="765052" y="1491509"/>
                  <a:pt x="754681" y="1501878"/>
                  <a:pt x="741886" y="1501878"/>
                </a:cubicBezTo>
                <a:cubicBezTo>
                  <a:pt x="729092" y="1501878"/>
                  <a:pt x="718720" y="1491509"/>
                  <a:pt x="718720" y="1478716"/>
                </a:cubicBezTo>
                <a:cubicBezTo>
                  <a:pt x="718720" y="1465923"/>
                  <a:pt x="729092" y="1455553"/>
                  <a:pt x="741886" y="1455553"/>
                </a:cubicBezTo>
                <a:close/>
                <a:moveTo>
                  <a:pt x="564784" y="1455553"/>
                </a:moveTo>
                <a:cubicBezTo>
                  <a:pt x="577578" y="1455553"/>
                  <a:pt x="587950" y="1465923"/>
                  <a:pt x="587950" y="1478716"/>
                </a:cubicBezTo>
                <a:cubicBezTo>
                  <a:pt x="587950" y="1491509"/>
                  <a:pt x="577578" y="1501878"/>
                  <a:pt x="564784" y="1501878"/>
                </a:cubicBezTo>
                <a:cubicBezTo>
                  <a:pt x="551990" y="1501878"/>
                  <a:pt x="541618" y="1491509"/>
                  <a:pt x="541618" y="1478716"/>
                </a:cubicBezTo>
                <a:cubicBezTo>
                  <a:pt x="541618" y="1465923"/>
                  <a:pt x="551990" y="1455553"/>
                  <a:pt x="564784" y="1455553"/>
                </a:cubicBezTo>
                <a:close/>
                <a:moveTo>
                  <a:pt x="387688" y="1455553"/>
                </a:moveTo>
                <a:cubicBezTo>
                  <a:pt x="400481" y="1455553"/>
                  <a:pt x="410850" y="1465923"/>
                  <a:pt x="410850" y="1478716"/>
                </a:cubicBezTo>
                <a:cubicBezTo>
                  <a:pt x="410850" y="1491509"/>
                  <a:pt x="400481" y="1501878"/>
                  <a:pt x="387688" y="1501878"/>
                </a:cubicBezTo>
                <a:cubicBezTo>
                  <a:pt x="374892" y="1501878"/>
                  <a:pt x="364520" y="1491509"/>
                  <a:pt x="364520" y="1478716"/>
                </a:cubicBezTo>
                <a:cubicBezTo>
                  <a:pt x="364520" y="1465923"/>
                  <a:pt x="374892" y="1455553"/>
                  <a:pt x="387688" y="1455553"/>
                </a:cubicBezTo>
                <a:close/>
                <a:moveTo>
                  <a:pt x="210584" y="1455553"/>
                </a:moveTo>
                <a:cubicBezTo>
                  <a:pt x="223378" y="1455553"/>
                  <a:pt x="233750" y="1465923"/>
                  <a:pt x="233750" y="1478716"/>
                </a:cubicBezTo>
                <a:cubicBezTo>
                  <a:pt x="233750" y="1491509"/>
                  <a:pt x="223378" y="1501878"/>
                  <a:pt x="210584" y="1501878"/>
                </a:cubicBezTo>
                <a:cubicBezTo>
                  <a:pt x="197790" y="1501878"/>
                  <a:pt x="187418" y="1491509"/>
                  <a:pt x="187418" y="1478716"/>
                </a:cubicBezTo>
                <a:cubicBezTo>
                  <a:pt x="187418" y="1465923"/>
                  <a:pt x="197790" y="1455553"/>
                  <a:pt x="210584" y="1455553"/>
                </a:cubicBezTo>
                <a:close/>
                <a:moveTo>
                  <a:pt x="33486" y="1455553"/>
                </a:moveTo>
                <a:cubicBezTo>
                  <a:pt x="46280" y="1455553"/>
                  <a:pt x="56652" y="1465923"/>
                  <a:pt x="56652" y="1478716"/>
                </a:cubicBezTo>
                <a:cubicBezTo>
                  <a:pt x="56652" y="1491509"/>
                  <a:pt x="46280" y="1501878"/>
                  <a:pt x="33486" y="1501878"/>
                </a:cubicBezTo>
                <a:cubicBezTo>
                  <a:pt x="20692" y="1501878"/>
                  <a:pt x="10320" y="1491509"/>
                  <a:pt x="10320" y="1478716"/>
                </a:cubicBezTo>
                <a:cubicBezTo>
                  <a:pt x="10320" y="1465923"/>
                  <a:pt x="20692" y="1455553"/>
                  <a:pt x="33486" y="1455553"/>
                </a:cubicBezTo>
                <a:close/>
                <a:moveTo>
                  <a:pt x="1089891" y="1263547"/>
                </a:moveTo>
                <a:cubicBezTo>
                  <a:pt x="1102686" y="1263547"/>
                  <a:pt x="1113060" y="1273917"/>
                  <a:pt x="1113060" y="1286711"/>
                </a:cubicBezTo>
                <a:cubicBezTo>
                  <a:pt x="1113060" y="1299506"/>
                  <a:pt x="1102686" y="1309877"/>
                  <a:pt x="1089891" y="1309877"/>
                </a:cubicBezTo>
                <a:cubicBezTo>
                  <a:pt x="1077094" y="1309877"/>
                  <a:pt x="1066719" y="1299506"/>
                  <a:pt x="1066719" y="1286711"/>
                </a:cubicBezTo>
                <a:cubicBezTo>
                  <a:pt x="1066719" y="1273917"/>
                  <a:pt x="1077094" y="1263547"/>
                  <a:pt x="1089891" y="1263547"/>
                </a:cubicBezTo>
                <a:close/>
                <a:moveTo>
                  <a:pt x="912789" y="1263547"/>
                </a:moveTo>
                <a:cubicBezTo>
                  <a:pt x="925583" y="1263547"/>
                  <a:pt x="935953" y="1273917"/>
                  <a:pt x="935953" y="1286711"/>
                </a:cubicBezTo>
                <a:cubicBezTo>
                  <a:pt x="935953" y="1299506"/>
                  <a:pt x="925583" y="1309877"/>
                  <a:pt x="912789" y="1309877"/>
                </a:cubicBezTo>
                <a:cubicBezTo>
                  <a:pt x="899990" y="1309877"/>
                  <a:pt x="889623" y="1299506"/>
                  <a:pt x="889623" y="1286711"/>
                </a:cubicBezTo>
                <a:cubicBezTo>
                  <a:pt x="889623" y="1273917"/>
                  <a:pt x="899990" y="1263547"/>
                  <a:pt x="912789" y="1263547"/>
                </a:cubicBezTo>
                <a:close/>
                <a:moveTo>
                  <a:pt x="735692" y="1263547"/>
                </a:moveTo>
                <a:cubicBezTo>
                  <a:pt x="748486" y="1263547"/>
                  <a:pt x="758858" y="1273917"/>
                  <a:pt x="758858" y="1286711"/>
                </a:cubicBezTo>
                <a:cubicBezTo>
                  <a:pt x="758858" y="1299507"/>
                  <a:pt x="748486" y="1309877"/>
                  <a:pt x="735692" y="1309877"/>
                </a:cubicBezTo>
                <a:cubicBezTo>
                  <a:pt x="722898" y="1309877"/>
                  <a:pt x="712525" y="1299507"/>
                  <a:pt x="712525" y="1286711"/>
                </a:cubicBezTo>
                <a:cubicBezTo>
                  <a:pt x="712525" y="1273917"/>
                  <a:pt x="722898" y="1263547"/>
                  <a:pt x="735692" y="1263547"/>
                </a:cubicBezTo>
                <a:close/>
                <a:moveTo>
                  <a:pt x="558589" y="1263547"/>
                </a:moveTo>
                <a:cubicBezTo>
                  <a:pt x="571384" y="1263547"/>
                  <a:pt x="581756" y="1273917"/>
                  <a:pt x="581756" y="1286711"/>
                </a:cubicBezTo>
                <a:cubicBezTo>
                  <a:pt x="581756" y="1299507"/>
                  <a:pt x="571384" y="1309877"/>
                  <a:pt x="558589" y="1309877"/>
                </a:cubicBezTo>
                <a:cubicBezTo>
                  <a:pt x="545796" y="1309877"/>
                  <a:pt x="535423" y="1299507"/>
                  <a:pt x="535423" y="1286711"/>
                </a:cubicBezTo>
                <a:cubicBezTo>
                  <a:pt x="535423" y="1273917"/>
                  <a:pt x="545796" y="1263547"/>
                  <a:pt x="558589" y="1263547"/>
                </a:cubicBezTo>
                <a:close/>
                <a:moveTo>
                  <a:pt x="381492" y="1263547"/>
                </a:moveTo>
                <a:cubicBezTo>
                  <a:pt x="394287" y="1263547"/>
                  <a:pt x="404657" y="1273917"/>
                  <a:pt x="404657" y="1286711"/>
                </a:cubicBezTo>
                <a:cubicBezTo>
                  <a:pt x="404657" y="1299507"/>
                  <a:pt x="394287" y="1309877"/>
                  <a:pt x="381492" y="1309877"/>
                </a:cubicBezTo>
                <a:cubicBezTo>
                  <a:pt x="368698" y="1309877"/>
                  <a:pt x="358325" y="1299507"/>
                  <a:pt x="358325" y="1286711"/>
                </a:cubicBezTo>
                <a:cubicBezTo>
                  <a:pt x="358325" y="1273917"/>
                  <a:pt x="368698" y="1263547"/>
                  <a:pt x="381492" y="1263547"/>
                </a:cubicBezTo>
                <a:close/>
                <a:moveTo>
                  <a:pt x="204391" y="1263547"/>
                </a:moveTo>
                <a:cubicBezTo>
                  <a:pt x="217185" y="1263547"/>
                  <a:pt x="227557" y="1273917"/>
                  <a:pt x="227557" y="1286711"/>
                </a:cubicBezTo>
                <a:cubicBezTo>
                  <a:pt x="227557" y="1299507"/>
                  <a:pt x="217185" y="1309877"/>
                  <a:pt x="204391" y="1309877"/>
                </a:cubicBezTo>
                <a:cubicBezTo>
                  <a:pt x="191597" y="1309877"/>
                  <a:pt x="181225" y="1299507"/>
                  <a:pt x="181225" y="1286711"/>
                </a:cubicBezTo>
                <a:cubicBezTo>
                  <a:pt x="181225" y="1273917"/>
                  <a:pt x="191597" y="1263547"/>
                  <a:pt x="204391" y="1263547"/>
                </a:cubicBezTo>
                <a:close/>
                <a:moveTo>
                  <a:pt x="27292" y="1263547"/>
                </a:moveTo>
                <a:cubicBezTo>
                  <a:pt x="40086" y="1263547"/>
                  <a:pt x="50458" y="1273917"/>
                  <a:pt x="50458" y="1286711"/>
                </a:cubicBezTo>
                <a:cubicBezTo>
                  <a:pt x="50458" y="1299507"/>
                  <a:pt x="40086" y="1309879"/>
                  <a:pt x="27292" y="1309879"/>
                </a:cubicBezTo>
                <a:cubicBezTo>
                  <a:pt x="14499" y="1309879"/>
                  <a:pt x="4127" y="1299507"/>
                  <a:pt x="4127" y="1286711"/>
                </a:cubicBezTo>
                <a:cubicBezTo>
                  <a:pt x="4127" y="1273917"/>
                  <a:pt x="14499" y="1263547"/>
                  <a:pt x="27292" y="1263547"/>
                </a:cubicBezTo>
                <a:close/>
                <a:moveTo>
                  <a:pt x="1091956" y="1092182"/>
                </a:moveTo>
                <a:cubicBezTo>
                  <a:pt x="1104753" y="1092182"/>
                  <a:pt x="1115123" y="1102553"/>
                  <a:pt x="1115123" y="1115347"/>
                </a:cubicBezTo>
                <a:cubicBezTo>
                  <a:pt x="1115123" y="1128143"/>
                  <a:pt x="1104753" y="1138515"/>
                  <a:pt x="1091956" y="1138515"/>
                </a:cubicBezTo>
                <a:cubicBezTo>
                  <a:pt x="1079159" y="1138515"/>
                  <a:pt x="1068786" y="1128143"/>
                  <a:pt x="1068786" y="1115347"/>
                </a:cubicBezTo>
                <a:cubicBezTo>
                  <a:pt x="1068786" y="1102553"/>
                  <a:pt x="1079159" y="1092182"/>
                  <a:pt x="1091956" y="1092182"/>
                </a:cubicBezTo>
                <a:close/>
                <a:moveTo>
                  <a:pt x="914854" y="1092182"/>
                </a:moveTo>
                <a:cubicBezTo>
                  <a:pt x="927647" y="1092182"/>
                  <a:pt x="938017" y="1102553"/>
                  <a:pt x="938017" y="1115347"/>
                </a:cubicBezTo>
                <a:cubicBezTo>
                  <a:pt x="938017" y="1128143"/>
                  <a:pt x="927647" y="1138515"/>
                  <a:pt x="914854" y="1138515"/>
                </a:cubicBezTo>
                <a:cubicBezTo>
                  <a:pt x="902054" y="1138515"/>
                  <a:pt x="891687" y="1128143"/>
                  <a:pt x="891687" y="1115347"/>
                </a:cubicBezTo>
                <a:cubicBezTo>
                  <a:pt x="891687" y="1102553"/>
                  <a:pt x="902054" y="1092182"/>
                  <a:pt x="914854" y="1092182"/>
                </a:cubicBezTo>
                <a:close/>
                <a:moveTo>
                  <a:pt x="737757" y="1092182"/>
                </a:moveTo>
                <a:cubicBezTo>
                  <a:pt x="750552" y="1092182"/>
                  <a:pt x="760924" y="1102553"/>
                  <a:pt x="760924" y="1115347"/>
                </a:cubicBezTo>
                <a:cubicBezTo>
                  <a:pt x="760924" y="1128143"/>
                  <a:pt x="750552" y="1138515"/>
                  <a:pt x="737757" y="1138515"/>
                </a:cubicBezTo>
                <a:cubicBezTo>
                  <a:pt x="724963" y="1138515"/>
                  <a:pt x="714591" y="1128143"/>
                  <a:pt x="714591" y="1115347"/>
                </a:cubicBezTo>
                <a:cubicBezTo>
                  <a:pt x="714591" y="1102553"/>
                  <a:pt x="724963" y="1092182"/>
                  <a:pt x="737757" y="1092182"/>
                </a:cubicBezTo>
                <a:close/>
                <a:moveTo>
                  <a:pt x="560655" y="1092182"/>
                </a:moveTo>
                <a:cubicBezTo>
                  <a:pt x="573449" y="1092182"/>
                  <a:pt x="583821" y="1102553"/>
                  <a:pt x="583821" y="1115348"/>
                </a:cubicBezTo>
                <a:cubicBezTo>
                  <a:pt x="583821" y="1128143"/>
                  <a:pt x="573449" y="1138515"/>
                  <a:pt x="560655" y="1138515"/>
                </a:cubicBezTo>
                <a:cubicBezTo>
                  <a:pt x="547861" y="1138515"/>
                  <a:pt x="537489" y="1128143"/>
                  <a:pt x="537489" y="1115348"/>
                </a:cubicBezTo>
                <a:cubicBezTo>
                  <a:pt x="537489" y="1102553"/>
                  <a:pt x="547861" y="1092182"/>
                  <a:pt x="560655" y="1092182"/>
                </a:cubicBezTo>
                <a:close/>
                <a:moveTo>
                  <a:pt x="383558" y="1092182"/>
                </a:moveTo>
                <a:cubicBezTo>
                  <a:pt x="396353" y="1092182"/>
                  <a:pt x="406723" y="1102553"/>
                  <a:pt x="406723" y="1115348"/>
                </a:cubicBezTo>
                <a:cubicBezTo>
                  <a:pt x="406723" y="1128143"/>
                  <a:pt x="396353" y="1138515"/>
                  <a:pt x="383558" y="1138515"/>
                </a:cubicBezTo>
                <a:cubicBezTo>
                  <a:pt x="370763" y="1138515"/>
                  <a:pt x="360391" y="1128143"/>
                  <a:pt x="360391" y="1115348"/>
                </a:cubicBezTo>
                <a:cubicBezTo>
                  <a:pt x="360391" y="1102553"/>
                  <a:pt x="370763" y="1092182"/>
                  <a:pt x="383558" y="1092182"/>
                </a:cubicBezTo>
                <a:close/>
                <a:moveTo>
                  <a:pt x="206455" y="1092182"/>
                </a:moveTo>
                <a:cubicBezTo>
                  <a:pt x="219249" y="1092182"/>
                  <a:pt x="229621" y="1102553"/>
                  <a:pt x="229621" y="1115348"/>
                </a:cubicBezTo>
                <a:cubicBezTo>
                  <a:pt x="229621" y="1128143"/>
                  <a:pt x="219249" y="1138515"/>
                  <a:pt x="206455" y="1138515"/>
                </a:cubicBezTo>
                <a:cubicBezTo>
                  <a:pt x="193661" y="1138515"/>
                  <a:pt x="183289" y="1128143"/>
                  <a:pt x="183289" y="1115348"/>
                </a:cubicBezTo>
                <a:cubicBezTo>
                  <a:pt x="183289" y="1102553"/>
                  <a:pt x="193661" y="1092182"/>
                  <a:pt x="206455" y="1092182"/>
                </a:cubicBezTo>
                <a:close/>
                <a:moveTo>
                  <a:pt x="29357" y="1092182"/>
                </a:moveTo>
                <a:cubicBezTo>
                  <a:pt x="42151" y="1092182"/>
                  <a:pt x="52523" y="1102553"/>
                  <a:pt x="52523" y="1115348"/>
                </a:cubicBezTo>
                <a:cubicBezTo>
                  <a:pt x="52523" y="1128143"/>
                  <a:pt x="42151" y="1138515"/>
                  <a:pt x="29357" y="1138515"/>
                </a:cubicBezTo>
                <a:cubicBezTo>
                  <a:pt x="16563" y="1138515"/>
                  <a:pt x="6191" y="1128143"/>
                  <a:pt x="6191" y="1115348"/>
                </a:cubicBezTo>
                <a:cubicBezTo>
                  <a:pt x="6191" y="1102553"/>
                  <a:pt x="16563" y="1092182"/>
                  <a:pt x="29357" y="1092182"/>
                </a:cubicBezTo>
                <a:close/>
                <a:moveTo>
                  <a:pt x="1091956" y="900174"/>
                </a:moveTo>
                <a:cubicBezTo>
                  <a:pt x="1104753" y="900174"/>
                  <a:pt x="1115123" y="910547"/>
                  <a:pt x="1115123" y="923339"/>
                </a:cubicBezTo>
                <a:cubicBezTo>
                  <a:pt x="1115123" y="936133"/>
                  <a:pt x="1104753" y="946506"/>
                  <a:pt x="1091956" y="946506"/>
                </a:cubicBezTo>
                <a:cubicBezTo>
                  <a:pt x="1079160" y="946506"/>
                  <a:pt x="1068786" y="936133"/>
                  <a:pt x="1068786" y="923339"/>
                </a:cubicBezTo>
                <a:cubicBezTo>
                  <a:pt x="1068786" y="910547"/>
                  <a:pt x="1079160" y="900174"/>
                  <a:pt x="1091956" y="900174"/>
                </a:cubicBezTo>
                <a:close/>
                <a:moveTo>
                  <a:pt x="914854" y="900174"/>
                </a:moveTo>
                <a:cubicBezTo>
                  <a:pt x="927647" y="900174"/>
                  <a:pt x="938019" y="910547"/>
                  <a:pt x="938019" y="923339"/>
                </a:cubicBezTo>
                <a:cubicBezTo>
                  <a:pt x="938019" y="936133"/>
                  <a:pt x="927647" y="946506"/>
                  <a:pt x="914854" y="946506"/>
                </a:cubicBezTo>
                <a:cubicBezTo>
                  <a:pt x="902054" y="946506"/>
                  <a:pt x="891687" y="936133"/>
                  <a:pt x="891687" y="923339"/>
                </a:cubicBezTo>
                <a:cubicBezTo>
                  <a:pt x="891687" y="910547"/>
                  <a:pt x="902054" y="900174"/>
                  <a:pt x="914854" y="900174"/>
                </a:cubicBezTo>
                <a:close/>
                <a:moveTo>
                  <a:pt x="737758" y="900174"/>
                </a:moveTo>
                <a:cubicBezTo>
                  <a:pt x="750552" y="900174"/>
                  <a:pt x="760924" y="910547"/>
                  <a:pt x="760924" y="923339"/>
                </a:cubicBezTo>
                <a:cubicBezTo>
                  <a:pt x="760924" y="936134"/>
                  <a:pt x="750552" y="946506"/>
                  <a:pt x="737758" y="946506"/>
                </a:cubicBezTo>
                <a:cubicBezTo>
                  <a:pt x="724964" y="946506"/>
                  <a:pt x="714592" y="936134"/>
                  <a:pt x="714592" y="923339"/>
                </a:cubicBezTo>
                <a:cubicBezTo>
                  <a:pt x="714592" y="910547"/>
                  <a:pt x="724964" y="900174"/>
                  <a:pt x="737758" y="900174"/>
                </a:cubicBezTo>
                <a:close/>
                <a:moveTo>
                  <a:pt x="560655" y="900174"/>
                </a:moveTo>
                <a:cubicBezTo>
                  <a:pt x="573450" y="900174"/>
                  <a:pt x="583822" y="910547"/>
                  <a:pt x="583822" y="923339"/>
                </a:cubicBezTo>
                <a:cubicBezTo>
                  <a:pt x="583822" y="936134"/>
                  <a:pt x="573450" y="946506"/>
                  <a:pt x="560655" y="946506"/>
                </a:cubicBezTo>
                <a:cubicBezTo>
                  <a:pt x="547862" y="946506"/>
                  <a:pt x="537490" y="936134"/>
                  <a:pt x="537490" y="923339"/>
                </a:cubicBezTo>
                <a:cubicBezTo>
                  <a:pt x="537490" y="910547"/>
                  <a:pt x="547862" y="900174"/>
                  <a:pt x="560655" y="900174"/>
                </a:cubicBezTo>
                <a:close/>
                <a:moveTo>
                  <a:pt x="383559" y="900174"/>
                </a:moveTo>
                <a:cubicBezTo>
                  <a:pt x="396353" y="900174"/>
                  <a:pt x="406723" y="910547"/>
                  <a:pt x="406723" y="923339"/>
                </a:cubicBezTo>
                <a:cubicBezTo>
                  <a:pt x="406723" y="936134"/>
                  <a:pt x="396353" y="946506"/>
                  <a:pt x="383559" y="946506"/>
                </a:cubicBezTo>
                <a:cubicBezTo>
                  <a:pt x="370763" y="946506"/>
                  <a:pt x="360392" y="936134"/>
                  <a:pt x="360392" y="923339"/>
                </a:cubicBezTo>
                <a:cubicBezTo>
                  <a:pt x="360392" y="910547"/>
                  <a:pt x="370763" y="900174"/>
                  <a:pt x="383559" y="900174"/>
                </a:cubicBezTo>
                <a:close/>
                <a:moveTo>
                  <a:pt x="206456" y="900174"/>
                </a:moveTo>
                <a:cubicBezTo>
                  <a:pt x="219249" y="900174"/>
                  <a:pt x="229621" y="910547"/>
                  <a:pt x="229621" y="923339"/>
                </a:cubicBezTo>
                <a:cubicBezTo>
                  <a:pt x="229621" y="936134"/>
                  <a:pt x="219249" y="946506"/>
                  <a:pt x="206456" y="946506"/>
                </a:cubicBezTo>
                <a:cubicBezTo>
                  <a:pt x="193662" y="946506"/>
                  <a:pt x="183290" y="936134"/>
                  <a:pt x="183290" y="923339"/>
                </a:cubicBezTo>
                <a:cubicBezTo>
                  <a:pt x="183290" y="910547"/>
                  <a:pt x="193662" y="900174"/>
                  <a:pt x="206456" y="900174"/>
                </a:cubicBezTo>
                <a:close/>
                <a:moveTo>
                  <a:pt x="29357" y="900174"/>
                </a:moveTo>
                <a:cubicBezTo>
                  <a:pt x="42151" y="900174"/>
                  <a:pt x="52523" y="910547"/>
                  <a:pt x="52523" y="923339"/>
                </a:cubicBezTo>
                <a:cubicBezTo>
                  <a:pt x="52523" y="936134"/>
                  <a:pt x="42151" y="946506"/>
                  <a:pt x="29357" y="946506"/>
                </a:cubicBezTo>
                <a:cubicBezTo>
                  <a:pt x="16564" y="946506"/>
                  <a:pt x="6192" y="936134"/>
                  <a:pt x="6192" y="923339"/>
                </a:cubicBezTo>
                <a:cubicBezTo>
                  <a:pt x="6192" y="910547"/>
                  <a:pt x="16564" y="900174"/>
                  <a:pt x="29357" y="900174"/>
                </a:cubicBezTo>
                <a:close/>
                <a:moveTo>
                  <a:pt x="1094023" y="728810"/>
                </a:moveTo>
                <a:cubicBezTo>
                  <a:pt x="1106818" y="728810"/>
                  <a:pt x="1117189" y="739182"/>
                  <a:pt x="1117189" y="751977"/>
                </a:cubicBezTo>
                <a:cubicBezTo>
                  <a:pt x="1117189" y="764771"/>
                  <a:pt x="1106818" y="775143"/>
                  <a:pt x="1094023" y="775143"/>
                </a:cubicBezTo>
                <a:cubicBezTo>
                  <a:pt x="1081225" y="775143"/>
                  <a:pt x="1070851" y="764771"/>
                  <a:pt x="1070851" y="751977"/>
                </a:cubicBezTo>
                <a:cubicBezTo>
                  <a:pt x="1070851" y="739182"/>
                  <a:pt x="1081225" y="728810"/>
                  <a:pt x="1094023" y="728810"/>
                </a:cubicBezTo>
                <a:close/>
                <a:moveTo>
                  <a:pt x="916920" y="728810"/>
                </a:moveTo>
                <a:cubicBezTo>
                  <a:pt x="929710" y="728810"/>
                  <a:pt x="940083" y="739182"/>
                  <a:pt x="940083" y="751977"/>
                </a:cubicBezTo>
                <a:cubicBezTo>
                  <a:pt x="940083" y="764771"/>
                  <a:pt x="929710" y="775143"/>
                  <a:pt x="916920" y="775143"/>
                </a:cubicBezTo>
                <a:cubicBezTo>
                  <a:pt x="904121" y="775143"/>
                  <a:pt x="893752" y="764771"/>
                  <a:pt x="893752" y="751977"/>
                </a:cubicBezTo>
                <a:cubicBezTo>
                  <a:pt x="893752" y="739182"/>
                  <a:pt x="904121" y="728810"/>
                  <a:pt x="916920" y="728810"/>
                </a:cubicBezTo>
                <a:close/>
                <a:moveTo>
                  <a:pt x="739823" y="728810"/>
                </a:moveTo>
                <a:cubicBezTo>
                  <a:pt x="752617" y="728810"/>
                  <a:pt x="762989" y="739182"/>
                  <a:pt x="762989" y="751977"/>
                </a:cubicBezTo>
                <a:cubicBezTo>
                  <a:pt x="762989" y="764771"/>
                  <a:pt x="752617" y="775143"/>
                  <a:pt x="739823" y="775143"/>
                </a:cubicBezTo>
                <a:cubicBezTo>
                  <a:pt x="727029" y="775143"/>
                  <a:pt x="716656" y="764771"/>
                  <a:pt x="716656" y="751977"/>
                </a:cubicBezTo>
                <a:cubicBezTo>
                  <a:pt x="716656" y="739182"/>
                  <a:pt x="727029" y="728810"/>
                  <a:pt x="739823" y="728810"/>
                </a:cubicBezTo>
                <a:close/>
                <a:moveTo>
                  <a:pt x="562720" y="728810"/>
                </a:moveTo>
                <a:cubicBezTo>
                  <a:pt x="575514" y="728810"/>
                  <a:pt x="585887" y="739182"/>
                  <a:pt x="585887" y="751977"/>
                </a:cubicBezTo>
                <a:cubicBezTo>
                  <a:pt x="585887" y="764771"/>
                  <a:pt x="575514" y="775143"/>
                  <a:pt x="562720" y="775143"/>
                </a:cubicBezTo>
                <a:cubicBezTo>
                  <a:pt x="549926" y="775143"/>
                  <a:pt x="539554" y="764771"/>
                  <a:pt x="539554" y="751977"/>
                </a:cubicBezTo>
                <a:cubicBezTo>
                  <a:pt x="539554" y="739182"/>
                  <a:pt x="549926" y="728810"/>
                  <a:pt x="562720" y="728810"/>
                </a:cubicBezTo>
                <a:close/>
                <a:moveTo>
                  <a:pt x="385624" y="728810"/>
                </a:moveTo>
                <a:cubicBezTo>
                  <a:pt x="398417" y="728810"/>
                  <a:pt x="408787" y="739182"/>
                  <a:pt x="408787" y="751977"/>
                </a:cubicBezTo>
                <a:cubicBezTo>
                  <a:pt x="408787" y="764771"/>
                  <a:pt x="398417" y="775143"/>
                  <a:pt x="385624" y="775143"/>
                </a:cubicBezTo>
                <a:cubicBezTo>
                  <a:pt x="372828" y="775143"/>
                  <a:pt x="362457" y="764771"/>
                  <a:pt x="362457" y="751977"/>
                </a:cubicBezTo>
                <a:cubicBezTo>
                  <a:pt x="362457" y="739182"/>
                  <a:pt x="372828" y="728810"/>
                  <a:pt x="385624" y="728810"/>
                </a:cubicBezTo>
                <a:close/>
                <a:moveTo>
                  <a:pt x="208520" y="728810"/>
                </a:moveTo>
                <a:cubicBezTo>
                  <a:pt x="221314" y="728810"/>
                  <a:pt x="231686" y="739182"/>
                  <a:pt x="231686" y="751977"/>
                </a:cubicBezTo>
                <a:cubicBezTo>
                  <a:pt x="231686" y="764771"/>
                  <a:pt x="221314" y="775143"/>
                  <a:pt x="208520" y="775143"/>
                </a:cubicBezTo>
                <a:cubicBezTo>
                  <a:pt x="195726" y="775143"/>
                  <a:pt x="185354" y="764771"/>
                  <a:pt x="185354" y="751977"/>
                </a:cubicBezTo>
                <a:cubicBezTo>
                  <a:pt x="185354" y="739182"/>
                  <a:pt x="195726" y="728810"/>
                  <a:pt x="208520" y="728810"/>
                </a:cubicBezTo>
                <a:close/>
                <a:moveTo>
                  <a:pt x="31422" y="728810"/>
                </a:moveTo>
                <a:cubicBezTo>
                  <a:pt x="44216" y="728810"/>
                  <a:pt x="54588" y="739182"/>
                  <a:pt x="54588" y="751977"/>
                </a:cubicBezTo>
                <a:cubicBezTo>
                  <a:pt x="54588" y="764771"/>
                  <a:pt x="44216" y="775143"/>
                  <a:pt x="31422" y="775143"/>
                </a:cubicBezTo>
                <a:cubicBezTo>
                  <a:pt x="18628" y="775143"/>
                  <a:pt x="8256" y="764771"/>
                  <a:pt x="8256" y="751977"/>
                </a:cubicBezTo>
                <a:cubicBezTo>
                  <a:pt x="8256" y="739182"/>
                  <a:pt x="18628" y="728810"/>
                  <a:pt x="31422" y="728810"/>
                </a:cubicBezTo>
                <a:close/>
                <a:moveTo>
                  <a:pt x="1085764" y="534738"/>
                </a:moveTo>
                <a:cubicBezTo>
                  <a:pt x="1098561" y="534738"/>
                  <a:pt x="1108933" y="545110"/>
                  <a:pt x="1108933" y="557903"/>
                </a:cubicBezTo>
                <a:cubicBezTo>
                  <a:pt x="1108933" y="570697"/>
                  <a:pt x="1098561" y="581069"/>
                  <a:pt x="1085764" y="581069"/>
                </a:cubicBezTo>
                <a:cubicBezTo>
                  <a:pt x="1072968" y="581069"/>
                  <a:pt x="1062591" y="570697"/>
                  <a:pt x="1062591" y="557903"/>
                </a:cubicBezTo>
                <a:cubicBezTo>
                  <a:pt x="1062591" y="545110"/>
                  <a:pt x="1072968" y="534738"/>
                  <a:pt x="1085764" y="534738"/>
                </a:cubicBezTo>
                <a:close/>
                <a:moveTo>
                  <a:pt x="908662" y="534738"/>
                </a:moveTo>
                <a:cubicBezTo>
                  <a:pt x="921456" y="534738"/>
                  <a:pt x="931826" y="545110"/>
                  <a:pt x="931826" y="557903"/>
                </a:cubicBezTo>
                <a:cubicBezTo>
                  <a:pt x="931826" y="570697"/>
                  <a:pt x="921456" y="581069"/>
                  <a:pt x="908662" y="581069"/>
                </a:cubicBezTo>
                <a:cubicBezTo>
                  <a:pt x="895866" y="581069"/>
                  <a:pt x="885496" y="570697"/>
                  <a:pt x="885496" y="557903"/>
                </a:cubicBezTo>
                <a:cubicBezTo>
                  <a:pt x="885496" y="545110"/>
                  <a:pt x="895866" y="534738"/>
                  <a:pt x="908662" y="534738"/>
                </a:cubicBezTo>
                <a:close/>
                <a:moveTo>
                  <a:pt x="731565" y="534738"/>
                </a:moveTo>
                <a:cubicBezTo>
                  <a:pt x="744360" y="534738"/>
                  <a:pt x="754732" y="545110"/>
                  <a:pt x="754732" y="557904"/>
                </a:cubicBezTo>
                <a:cubicBezTo>
                  <a:pt x="754732" y="570697"/>
                  <a:pt x="744360" y="581069"/>
                  <a:pt x="731565" y="581069"/>
                </a:cubicBezTo>
                <a:cubicBezTo>
                  <a:pt x="718771" y="581069"/>
                  <a:pt x="708399" y="570697"/>
                  <a:pt x="708399" y="557904"/>
                </a:cubicBezTo>
                <a:cubicBezTo>
                  <a:pt x="708399" y="545110"/>
                  <a:pt x="718771" y="534738"/>
                  <a:pt x="731565" y="534738"/>
                </a:cubicBezTo>
                <a:close/>
                <a:moveTo>
                  <a:pt x="554463" y="534738"/>
                </a:moveTo>
                <a:cubicBezTo>
                  <a:pt x="567258" y="534738"/>
                  <a:pt x="577630" y="545110"/>
                  <a:pt x="577630" y="557904"/>
                </a:cubicBezTo>
                <a:cubicBezTo>
                  <a:pt x="577630" y="570697"/>
                  <a:pt x="567258" y="581069"/>
                  <a:pt x="554463" y="581069"/>
                </a:cubicBezTo>
                <a:cubicBezTo>
                  <a:pt x="541669" y="581069"/>
                  <a:pt x="531297" y="570697"/>
                  <a:pt x="531297" y="557904"/>
                </a:cubicBezTo>
                <a:cubicBezTo>
                  <a:pt x="531297" y="545110"/>
                  <a:pt x="541669" y="534738"/>
                  <a:pt x="554463" y="534738"/>
                </a:cubicBezTo>
                <a:close/>
                <a:moveTo>
                  <a:pt x="377366" y="534738"/>
                </a:moveTo>
                <a:cubicBezTo>
                  <a:pt x="390162" y="534738"/>
                  <a:pt x="400532" y="545110"/>
                  <a:pt x="400532" y="557904"/>
                </a:cubicBezTo>
                <a:cubicBezTo>
                  <a:pt x="400532" y="570697"/>
                  <a:pt x="390162" y="581069"/>
                  <a:pt x="377366" y="581069"/>
                </a:cubicBezTo>
                <a:cubicBezTo>
                  <a:pt x="364572" y="581069"/>
                  <a:pt x="354199" y="570697"/>
                  <a:pt x="354199" y="557904"/>
                </a:cubicBezTo>
                <a:cubicBezTo>
                  <a:pt x="354199" y="545110"/>
                  <a:pt x="364572" y="534738"/>
                  <a:pt x="377366" y="534738"/>
                </a:cubicBezTo>
                <a:close/>
                <a:moveTo>
                  <a:pt x="200263" y="534738"/>
                </a:moveTo>
                <a:cubicBezTo>
                  <a:pt x="213057" y="534738"/>
                  <a:pt x="223429" y="545110"/>
                  <a:pt x="223429" y="557904"/>
                </a:cubicBezTo>
                <a:cubicBezTo>
                  <a:pt x="223429" y="570697"/>
                  <a:pt x="213057" y="581069"/>
                  <a:pt x="200263" y="581069"/>
                </a:cubicBezTo>
                <a:cubicBezTo>
                  <a:pt x="187470" y="581069"/>
                  <a:pt x="177098" y="570697"/>
                  <a:pt x="177098" y="557904"/>
                </a:cubicBezTo>
                <a:cubicBezTo>
                  <a:pt x="177098" y="545110"/>
                  <a:pt x="187470" y="534738"/>
                  <a:pt x="200263" y="534738"/>
                </a:cubicBezTo>
                <a:close/>
                <a:moveTo>
                  <a:pt x="23165" y="534738"/>
                </a:moveTo>
                <a:cubicBezTo>
                  <a:pt x="35959" y="534738"/>
                  <a:pt x="46331" y="545110"/>
                  <a:pt x="46331" y="557904"/>
                </a:cubicBezTo>
                <a:cubicBezTo>
                  <a:pt x="46331" y="570697"/>
                  <a:pt x="35959" y="581069"/>
                  <a:pt x="23165" y="581069"/>
                </a:cubicBezTo>
                <a:cubicBezTo>
                  <a:pt x="10371" y="581069"/>
                  <a:pt x="0" y="570697"/>
                  <a:pt x="0" y="557904"/>
                </a:cubicBezTo>
                <a:cubicBezTo>
                  <a:pt x="0" y="545110"/>
                  <a:pt x="10371" y="534738"/>
                  <a:pt x="23165" y="534738"/>
                </a:cubicBezTo>
                <a:close/>
                <a:moveTo>
                  <a:pt x="1087829" y="363375"/>
                </a:moveTo>
                <a:cubicBezTo>
                  <a:pt x="1100626" y="363375"/>
                  <a:pt x="1110998" y="373746"/>
                  <a:pt x="1110998" y="386540"/>
                </a:cubicBezTo>
                <a:cubicBezTo>
                  <a:pt x="1110998" y="399334"/>
                  <a:pt x="1100626" y="409706"/>
                  <a:pt x="1087829" y="409706"/>
                </a:cubicBezTo>
                <a:cubicBezTo>
                  <a:pt x="1075032" y="409706"/>
                  <a:pt x="1064659" y="399334"/>
                  <a:pt x="1064659" y="386540"/>
                </a:cubicBezTo>
                <a:cubicBezTo>
                  <a:pt x="1064659" y="373746"/>
                  <a:pt x="1075032" y="363375"/>
                  <a:pt x="1087829" y="363375"/>
                </a:cubicBezTo>
                <a:close/>
                <a:moveTo>
                  <a:pt x="910729" y="363375"/>
                </a:moveTo>
                <a:cubicBezTo>
                  <a:pt x="923520" y="363375"/>
                  <a:pt x="933892" y="373746"/>
                  <a:pt x="933892" y="386540"/>
                </a:cubicBezTo>
                <a:cubicBezTo>
                  <a:pt x="933892" y="399334"/>
                  <a:pt x="923520" y="409706"/>
                  <a:pt x="910729" y="409706"/>
                </a:cubicBezTo>
                <a:cubicBezTo>
                  <a:pt x="897930" y="409706"/>
                  <a:pt x="887563" y="399334"/>
                  <a:pt x="887563" y="386540"/>
                </a:cubicBezTo>
                <a:cubicBezTo>
                  <a:pt x="887563" y="373746"/>
                  <a:pt x="897930" y="363375"/>
                  <a:pt x="910729" y="363375"/>
                </a:cubicBezTo>
                <a:close/>
                <a:moveTo>
                  <a:pt x="733631" y="363375"/>
                </a:moveTo>
                <a:cubicBezTo>
                  <a:pt x="746425" y="363375"/>
                  <a:pt x="756797" y="373746"/>
                  <a:pt x="756797" y="386540"/>
                </a:cubicBezTo>
                <a:cubicBezTo>
                  <a:pt x="756797" y="399334"/>
                  <a:pt x="746425" y="409706"/>
                  <a:pt x="733631" y="409706"/>
                </a:cubicBezTo>
                <a:cubicBezTo>
                  <a:pt x="720836" y="409706"/>
                  <a:pt x="710464" y="399334"/>
                  <a:pt x="710464" y="386540"/>
                </a:cubicBezTo>
                <a:cubicBezTo>
                  <a:pt x="710464" y="373746"/>
                  <a:pt x="720836" y="363375"/>
                  <a:pt x="733631" y="363375"/>
                </a:cubicBezTo>
                <a:close/>
                <a:moveTo>
                  <a:pt x="556528" y="363375"/>
                </a:moveTo>
                <a:cubicBezTo>
                  <a:pt x="569322" y="363375"/>
                  <a:pt x="579694" y="373746"/>
                  <a:pt x="579694" y="386541"/>
                </a:cubicBezTo>
                <a:cubicBezTo>
                  <a:pt x="579694" y="399334"/>
                  <a:pt x="569322" y="409706"/>
                  <a:pt x="556528" y="409706"/>
                </a:cubicBezTo>
                <a:cubicBezTo>
                  <a:pt x="543734" y="409706"/>
                  <a:pt x="533362" y="399334"/>
                  <a:pt x="533362" y="386541"/>
                </a:cubicBezTo>
                <a:cubicBezTo>
                  <a:pt x="533362" y="373746"/>
                  <a:pt x="543734" y="363375"/>
                  <a:pt x="556528" y="363375"/>
                </a:cubicBezTo>
                <a:close/>
                <a:moveTo>
                  <a:pt x="379431" y="363375"/>
                </a:moveTo>
                <a:cubicBezTo>
                  <a:pt x="392226" y="363375"/>
                  <a:pt x="402597" y="373746"/>
                  <a:pt x="402597" y="386541"/>
                </a:cubicBezTo>
                <a:cubicBezTo>
                  <a:pt x="402597" y="399334"/>
                  <a:pt x="392226" y="409706"/>
                  <a:pt x="379431" y="409706"/>
                </a:cubicBezTo>
                <a:cubicBezTo>
                  <a:pt x="366637" y="409706"/>
                  <a:pt x="356264" y="399334"/>
                  <a:pt x="356264" y="386541"/>
                </a:cubicBezTo>
                <a:cubicBezTo>
                  <a:pt x="356264" y="373746"/>
                  <a:pt x="366637" y="363375"/>
                  <a:pt x="379431" y="363375"/>
                </a:cubicBezTo>
                <a:close/>
                <a:moveTo>
                  <a:pt x="202328" y="363375"/>
                </a:moveTo>
                <a:cubicBezTo>
                  <a:pt x="215122" y="363375"/>
                  <a:pt x="225494" y="373746"/>
                  <a:pt x="225494" y="386541"/>
                </a:cubicBezTo>
                <a:cubicBezTo>
                  <a:pt x="225494" y="399334"/>
                  <a:pt x="215122" y="409706"/>
                  <a:pt x="202328" y="409706"/>
                </a:cubicBezTo>
                <a:cubicBezTo>
                  <a:pt x="189534" y="409706"/>
                  <a:pt x="179162" y="399334"/>
                  <a:pt x="179162" y="386541"/>
                </a:cubicBezTo>
                <a:cubicBezTo>
                  <a:pt x="179162" y="373746"/>
                  <a:pt x="189534" y="363375"/>
                  <a:pt x="202328" y="363375"/>
                </a:cubicBezTo>
                <a:close/>
                <a:moveTo>
                  <a:pt x="25230" y="363375"/>
                </a:moveTo>
                <a:cubicBezTo>
                  <a:pt x="38024" y="363375"/>
                  <a:pt x="48396" y="373746"/>
                  <a:pt x="48396" y="386541"/>
                </a:cubicBezTo>
                <a:cubicBezTo>
                  <a:pt x="48396" y="399334"/>
                  <a:pt x="38024" y="409706"/>
                  <a:pt x="25230" y="409706"/>
                </a:cubicBezTo>
                <a:cubicBezTo>
                  <a:pt x="12436" y="409706"/>
                  <a:pt x="2064" y="399334"/>
                  <a:pt x="2064" y="386541"/>
                </a:cubicBezTo>
                <a:cubicBezTo>
                  <a:pt x="2064" y="373746"/>
                  <a:pt x="12436" y="363375"/>
                  <a:pt x="25230" y="363375"/>
                </a:cubicBezTo>
                <a:close/>
                <a:moveTo>
                  <a:pt x="1087830" y="171363"/>
                </a:moveTo>
                <a:cubicBezTo>
                  <a:pt x="1100626" y="171363"/>
                  <a:pt x="1110998" y="181735"/>
                  <a:pt x="1110998" y="194529"/>
                </a:cubicBezTo>
                <a:cubicBezTo>
                  <a:pt x="1110998" y="207323"/>
                  <a:pt x="1100626" y="217695"/>
                  <a:pt x="1087830" y="217695"/>
                </a:cubicBezTo>
                <a:cubicBezTo>
                  <a:pt x="1075032" y="217695"/>
                  <a:pt x="1064659" y="207323"/>
                  <a:pt x="1064659" y="194529"/>
                </a:cubicBezTo>
                <a:cubicBezTo>
                  <a:pt x="1064659" y="181735"/>
                  <a:pt x="1075032" y="171363"/>
                  <a:pt x="1087830" y="171363"/>
                </a:cubicBezTo>
                <a:close/>
                <a:moveTo>
                  <a:pt x="910729" y="171363"/>
                </a:moveTo>
                <a:cubicBezTo>
                  <a:pt x="923523" y="171363"/>
                  <a:pt x="933892" y="181735"/>
                  <a:pt x="933892" y="194529"/>
                </a:cubicBezTo>
                <a:cubicBezTo>
                  <a:pt x="933892" y="207323"/>
                  <a:pt x="923523" y="217695"/>
                  <a:pt x="910729" y="217695"/>
                </a:cubicBezTo>
                <a:cubicBezTo>
                  <a:pt x="897930" y="217695"/>
                  <a:pt x="887563" y="207323"/>
                  <a:pt x="887563" y="194529"/>
                </a:cubicBezTo>
                <a:cubicBezTo>
                  <a:pt x="887563" y="181735"/>
                  <a:pt x="897930" y="171363"/>
                  <a:pt x="910729" y="171363"/>
                </a:cubicBezTo>
                <a:close/>
                <a:moveTo>
                  <a:pt x="733631" y="171363"/>
                </a:moveTo>
                <a:cubicBezTo>
                  <a:pt x="746426" y="171363"/>
                  <a:pt x="756798" y="181735"/>
                  <a:pt x="756798" y="194529"/>
                </a:cubicBezTo>
                <a:cubicBezTo>
                  <a:pt x="756798" y="207323"/>
                  <a:pt x="746426" y="217695"/>
                  <a:pt x="733631" y="217695"/>
                </a:cubicBezTo>
                <a:cubicBezTo>
                  <a:pt x="720837" y="217695"/>
                  <a:pt x="710465" y="207323"/>
                  <a:pt x="710465" y="194529"/>
                </a:cubicBezTo>
                <a:cubicBezTo>
                  <a:pt x="710465" y="181735"/>
                  <a:pt x="720837" y="171363"/>
                  <a:pt x="733631" y="171363"/>
                </a:cubicBezTo>
                <a:close/>
                <a:moveTo>
                  <a:pt x="556529" y="171363"/>
                </a:moveTo>
                <a:cubicBezTo>
                  <a:pt x="569323" y="171363"/>
                  <a:pt x="579695" y="181735"/>
                  <a:pt x="579695" y="194529"/>
                </a:cubicBezTo>
                <a:cubicBezTo>
                  <a:pt x="579695" y="207323"/>
                  <a:pt x="569323" y="217695"/>
                  <a:pt x="556529" y="217695"/>
                </a:cubicBezTo>
                <a:cubicBezTo>
                  <a:pt x="543734" y="217695"/>
                  <a:pt x="533362" y="207323"/>
                  <a:pt x="533362" y="194529"/>
                </a:cubicBezTo>
                <a:cubicBezTo>
                  <a:pt x="533362" y="181735"/>
                  <a:pt x="543734" y="171363"/>
                  <a:pt x="556529" y="171363"/>
                </a:cubicBezTo>
                <a:close/>
                <a:moveTo>
                  <a:pt x="379431" y="171363"/>
                </a:moveTo>
                <a:cubicBezTo>
                  <a:pt x="392227" y="171363"/>
                  <a:pt x="402597" y="181735"/>
                  <a:pt x="402597" y="194529"/>
                </a:cubicBezTo>
                <a:cubicBezTo>
                  <a:pt x="402597" y="207323"/>
                  <a:pt x="392227" y="217695"/>
                  <a:pt x="379431" y="217695"/>
                </a:cubicBezTo>
                <a:cubicBezTo>
                  <a:pt x="366637" y="217695"/>
                  <a:pt x="356265" y="207323"/>
                  <a:pt x="356265" y="194529"/>
                </a:cubicBezTo>
                <a:cubicBezTo>
                  <a:pt x="356265" y="181735"/>
                  <a:pt x="366637" y="171363"/>
                  <a:pt x="379431" y="171363"/>
                </a:cubicBezTo>
                <a:close/>
                <a:moveTo>
                  <a:pt x="202328" y="171363"/>
                </a:moveTo>
                <a:cubicBezTo>
                  <a:pt x="215122" y="171363"/>
                  <a:pt x="225494" y="181735"/>
                  <a:pt x="225494" y="194529"/>
                </a:cubicBezTo>
                <a:cubicBezTo>
                  <a:pt x="225494" y="207323"/>
                  <a:pt x="215122" y="217695"/>
                  <a:pt x="202328" y="217695"/>
                </a:cubicBezTo>
                <a:cubicBezTo>
                  <a:pt x="189534" y="217695"/>
                  <a:pt x="179162" y="207323"/>
                  <a:pt x="179162" y="194529"/>
                </a:cubicBezTo>
                <a:cubicBezTo>
                  <a:pt x="179162" y="181735"/>
                  <a:pt x="189534" y="171363"/>
                  <a:pt x="202328" y="171363"/>
                </a:cubicBezTo>
                <a:close/>
                <a:moveTo>
                  <a:pt x="25230" y="171363"/>
                </a:moveTo>
                <a:cubicBezTo>
                  <a:pt x="38024" y="171363"/>
                  <a:pt x="48396" y="181735"/>
                  <a:pt x="48396" y="194529"/>
                </a:cubicBezTo>
                <a:cubicBezTo>
                  <a:pt x="48396" y="207323"/>
                  <a:pt x="38024" y="217695"/>
                  <a:pt x="25230" y="217695"/>
                </a:cubicBezTo>
                <a:cubicBezTo>
                  <a:pt x="12436" y="217695"/>
                  <a:pt x="2064" y="207323"/>
                  <a:pt x="2064" y="194529"/>
                </a:cubicBezTo>
                <a:cubicBezTo>
                  <a:pt x="2064" y="181735"/>
                  <a:pt x="12436" y="171363"/>
                  <a:pt x="25230" y="171363"/>
                </a:cubicBezTo>
                <a:close/>
                <a:moveTo>
                  <a:pt x="1089895" y="0"/>
                </a:moveTo>
                <a:cubicBezTo>
                  <a:pt x="1102692" y="0"/>
                  <a:pt x="1113063" y="10372"/>
                  <a:pt x="1113063" y="23166"/>
                </a:cubicBezTo>
                <a:cubicBezTo>
                  <a:pt x="1113063" y="35960"/>
                  <a:pt x="1102692" y="46332"/>
                  <a:pt x="1089895" y="46332"/>
                </a:cubicBezTo>
                <a:cubicBezTo>
                  <a:pt x="1077098" y="46332"/>
                  <a:pt x="1066725" y="35960"/>
                  <a:pt x="1066725" y="23166"/>
                </a:cubicBezTo>
                <a:cubicBezTo>
                  <a:pt x="1066725" y="10372"/>
                  <a:pt x="1077098" y="0"/>
                  <a:pt x="1089895" y="0"/>
                </a:cubicBezTo>
                <a:close/>
                <a:moveTo>
                  <a:pt x="912794" y="0"/>
                </a:moveTo>
                <a:cubicBezTo>
                  <a:pt x="925585" y="0"/>
                  <a:pt x="935957" y="10372"/>
                  <a:pt x="935957" y="23166"/>
                </a:cubicBezTo>
                <a:cubicBezTo>
                  <a:pt x="935957" y="35960"/>
                  <a:pt x="925585" y="46332"/>
                  <a:pt x="912794" y="46332"/>
                </a:cubicBezTo>
                <a:cubicBezTo>
                  <a:pt x="899993" y="46332"/>
                  <a:pt x="889627" y="35960"/>
                  <a:pt x="889627" y="23166"/>
                </a:cubicBezTo>
                <a:cubicBezTo>
                  <a:pt x="889627" y="10372"/>
                  <a:pt x="899993" y="0"/>
                  <a:pt x="912794" y="0"/>
                </a:cubicBezTo>
                <a:close/>
                <a:moveTo>
                  <a:pt x="735696" y="0"/>
                </a:moveTo>
                <a:cubicBezTo>
                  <a:pt x="748490" y="0"/>
                  <a:pt x="758862" y="10372"/>
                  <a:pt x="758862" y="23166"/>
                </a:cubicBezTo>
                <a:cubicBezTo>
                  <a:pt x="758862" y="35960"/>
                  <a:pt x="748490" y="46332"/>
                  <a:pt x="735696" y="46332"/>
                </a:cubicBezTo>
                <a:cubicBezTo>
                  <a:pt x="722902" y="46332"/>
                  <a:pt x="712529" y="35960"/>
                  <a:pt x="712529" y="23166"/>
                </a:cubicBezTo>
                <a:cubicBezTo>
                  <a:pt x="712529" y="10372"/>
                  <a:pt x="722902" y="0"/>
                  <a:pt x="735696" y="0"/>
                </a:cubicBezTo>
                <a:close/>
                <a:moveTo>
                  <a:pt x="558593" y="0"/>
                </a:moveTo>
                <a:cubicBezTo>
                  <a:pt x="571387" y="0"/>
                  <a:pt x="581760" y="10372"/>
                  <a:pt x="581760" y="23166"/>
                </a:cubicBezTo>
                <a:cubicBezTo>
                  <a:pt x="581760" y="35960"/>
                  <a:pt x="571387" y="46332"/>
                  <a:pt x="558593" y="46332"/>
                </a:cubicBezTo>
                <a:cubicBezTo>
                  <a:pt x="545799" y="46332"/>
                  <a:pt x="535428" y="35960"/>
                  <a:pt x="535428" y="23166"/>
                </a:cubicBezTo>
                <a:cubicBezTo>
                  <a:pt x="535428" y="10372"/>
                  <a:pt x="545799" y="0"/>
                  <a:pt x="558593" y="0"/>
                </a:cubicBezTo>
                <a:close/>
                <a:moveTo>
                  <a:pt x="381496" y="0"/>
                </a:moveTo>
                <a:cubicBezTo>
                  <a:pt x="394291" y="0"/>
                  <a:pt x="404661" y="10372"/>
                  <a:pt x="404661" y="23166"/>
                </a:cubicBezTo>
                <a:cubicBezTo>
                  <a:pt x="404661" y="35960"/>
                  <a:pt x="394291" y="46332"/>
                  <a:pt x="381496" y="46332"/>
                </a:cubicBezTo>
                <a:cubicBezTo>
                  <a:pt x="368702" y="46332"/>
                  <a:pt x="358329" y="35960"/>
                  <a:pt x="358329" y="23166"/>
                </a:cubicBezTo>
                <a:cubicBezTo>
                  <a:pt x="358329" y="10372"/>
                  <a:pt x="368702" y="0"/>
                  <a:pt x="381496" y="0"/>
                </a:cubicBezTo>
                <a:close/>
                <a:moveTo>
                  <a:pt x="204394" y="0"/>
                </a:moveTo>
                <a:cubicBezTo>
                  <a:pt x="217188" y="0"/>
                  <a:pt x="227560" y="10372"/>
                  <a:pt x="227560" y="23166"/>
                </a:cubicBezTo>
                <a:cubicBezTo>
                  <a:pt x="227560" y="35960"/>
                  <a:pt x="217188" y="46332"/>
                  <a:pt x="204394" y="46332"/>
                </a:cubicBezTo>
                <a:cubicBezTo>
                  <a:pt x="191600" y="46332"/>
                  <a:pt x="181228" y="35960"/>
                  <a:pt x="181228" y="23166"/>
                </a:cubicBezTo>
                <a:cubicBezTo>
                  <a:pt x="181228" y="10372"/>
                  <a:pt x="191600" y="0"/>
                  <a:pt x="204394" y="0"/>
                </a:cubicBezTo>
                <a:close/>
                <a:moveTo>
                  <a:pt x="27296" y="0"/>
                </a:moveTo>
                <a:cubicBezTo>
                  <a:pt x="40090" y="0"/>
                  <a:pt x="50462" y="10372"/>
                  <a:pt x="50462" y="23166"/>
                </a:cubicBezTo>
                <a:cubicBezTo>
                  <a:pt x="50462" y="35960"/>
                  <a:pt x="40090" y="46332"/>
                  <a:pt x="27296" y="46332"/>
                </a:cubicBezTo>
                <a:cubicBezTo>
                  <a:pt x="14502" y="46332"/>
                  <a:pt x="4130" y="35960"/>
                  <a:pt x="4130" y="23166"/>
                </a:cubicBezTo>
                <a:cubicBezTo>
                  <a:pt x="4130" y="10372"/>
                  <a:pt x="14502" y="0"/>
                  <a:pt x="2729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Google Shape;60;p4"/>
          <p:cNvSpPr/>
          <p:nvPr/>
        </p:nvSpPr>
        <p:spPr>
          <a:xfrm rot="5400000">
            <a:off x="9503950" y="5127938"/>
            <a:ext cx="1195200" cy="1195200"/>
          </a:xfrm>
          <a:prstGeom prst="pie">
            <a:avLst>
              <a:gd name="adj1" fmla="val 16185610"/>
              <a:gd name="adj2" fmla="val 5357911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" name="Google Shape;61;p4"/>
          <p:cNvSpPr txBox="1"/>
          <p:nvPr/>
        </p:nvSpPr>
        <p:spPr>
          <a:xfrm rot="5400000">
            <a:off x="-679350" y="609200"/>
            <a:ext cx="1579800" cy="3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>
              <a:solidFill>
                <a:srgbClr val="FFFFFF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Header">
  <p:cSld name="CUSTOM_1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5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r" rtl="0">
              <a:buNone/>
              <a:defRPr sz="1300">
                <a:solidFill>
                  <a:schemeClr val="dk2"/>
                </a:solidFill>
              </a:defRPr>
            </a:lvl1pPr>
            <a:lvl2pPr lvl="1" algn="r" rtl="0">
              <a:buNone/>
              <a:defRPr sz="1300">
                <a:solidFill>
                  <a:schemeClr val="dk2"/>
                </a:solidFill>
              </a:defRPr>
            </a:lvl2pPr>
            <a:lvl3pPr lvl="2" algn="r" rtl="0">
              <a:buNone/>
              <a:defRPr sz="1300">
                <a:solidFill>
                  <a:schemeClr val="dk2"/>
                </a:solidFill>
              </a:defRPr>
            </a:lvl3pPr>
            <a:lvl4pPr lvl="3" algn="r" rtl="0">
              <a:buNone/>
              <a:defRPr sz="1300">
                <a:solidFill>
                  <a:schemeClr val="dk2"/>
                </a:solidFill>
              </a:defRPr>
            </a:lvl4pPr>
            <a:lvl5pPr lvl="4" algn="r" rtl="0">
              <a:buNone/>
              <a:defRPr sz="1300">
                <a:solidFill>
                  <a:schemeClr val="dk2"/>
                </a:solidFill>
              </a:defRPr>
            </a:lvl5pPr>
            <a:lvl6pPr lvl="5" algn="r" rtl="0">
              <a:buNone/>
              <a:defRPr sz="1300">
                <a:solidFill>
                  <a:schemeClr val="dk2"/>
                </a:solidFill>
              </a:defRPr>
            </a:lvl6pPr>
            <a:lvl7pPr lvl="6" algn="r" rtl="0">
              <a:buNone/>
              <a:defRPr sz="1300">
                <a:solidFill>
                  <a:schemeClr val="dk2"/>
                </a:solidFill>
              </a:defRPr>
            </a:lvl7pPr>
            <a:lvl8pPr lvl="7" algn="r" rtl="0">
              <a:buNone/>
              <a:defRPr sz="1300">
                <a:solidFill>
                  <a:schemeClr val="dk2"/>
                </a:solidFill>
              </a:defRPr>
            </a:lvl8pPr>
            <a:lvl9pPr lvl="8" algn="r" rtl="0">
              <a:buNone/>
              <a:defRPr sz="13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4" name="Google Shape;64;p5"/>
          <p:cNvSpPr txBox="1">
            <a:spLocks noGrp="1"/>
          </p:cNvSpPr>
          <p:nvPr>
            <p:ph type="title"/>
          </p:nvPr>
        </p:nvSpPr>
        <p:spPr>
          <a:xfrm>
            <a:off x="2331275" y="2001238"/>
            <a:ext cx="8512500" cy="26034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Font typeface="Abril Fatface"/>
              <a:buNone/>
              <a:defRPr sz="7200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Font typeface="Abril Fatface"/>
              <a:buNone/>
              <a:defRPr sz="7200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Font typeface="Abril Fatface"/>
              <a:buNone/>
              <a:defRPr sz="7200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Font typeface="Abril Fatface"/>
              <a:buNone/>
              <a:defRPr sz="7200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Font typeface="Abril Fatface"/>
              <a:buNone/>
              <a:defRPr sz="7200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Font typeface="Abril Fatface"/>
              <a:buNone/>
              <a:defRPr sz="7200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Font typeface="Abril Fatface"/>
              <a:buNone/>
              <a:defRPr sz="7200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Font typeface="Abril Fatface"/>
              <a:buNone/>
              <a:defRPr sz="7200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Font typeface="Abril Fatface"/>
              <a:buNone/>
              <a:defRPr sz="7200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65" name="Google Shape;65;p5"/>
          <p:cNvSpPr/>
          <p:nvPr/>
        </p:nvSpPr>
        <p:spPr>
          <a:xfrm rot="10800000">
            <a:off x="9242742" y="5788347"/>
            <a:ext cx="2189700" cy="2189700"/>
          </a:xfrm>
          <a:prstGeom prst="pie">
            <a:avLst>
              <a:gd name="adj1" fmla="val 0"/>
              <a:gd name="adj2" fmla="val 5456402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" name="Google Shape;66;p5"/>
          <p:cNvSpPr/>
          <p:nvPr/>
        </p:nvSpPr>
        <p:spPr>
          <a:xfrm rot="5400000">
            <a:off x="10103897" y="-2126868"/>
            <a:ext cx="4253700" cy="4253700"/>
          </a:xfrm>
          <a:prstGeom prst="pie">
            <a:avLst>
              <a:gd name="adj1" fmla="val 0"/>
              <a:gd name="adj2" fmla="val 5456402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" name="Google Shape;67;p5"/>
          <p:cNvSpPr/>
          <p:nvPr/>
        </p:nvSpPr>
        <p:spPr>
          <a:xfrm>
            <a:off x="10812046" y="-50"/>
            <a:ext cx="80100" cy="720000"/>
          </a:xfrm>
          <a:prstGeom prst="rect">
            <a:avLst/>
          </a:prstGeom>
          <a:solidFill>
            <a:srgbClr val="FEFD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5"/>
          <p:cNvSpPr/>
          <p:nvPr/>
        </p:nvSpPr>
        <p:spPr>
          <a:xfrm>
            <a:off x="10962090" y="-50"/>
            <a:ext cx="80100" cy="720000"/>
          </a:xfrm>
          <a:prstGeom prst="rect">
            <a:avLst/>
          </a:prstGeom>
          <a:solidFill>
            <a:srgbClr val="FEFD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69;p5"/>
          <p:cNvSpPr/>
          <p:nvPr/>
        </p:nvSpPr>
        <p:spPr>
          <a:xfrm>
            <a:off x="11112133" y="-50"/>
            <a:ext cx="80100" cy="720000"/>
          </a:xfrm>
          <a:prstGeom prst="rect">
            <a:avLst/>
          </a:prstGeom>
          <a:solidFill>
            <a:srgbClr val="FEFD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" name="Google Shape;70;p5"/>
          <p:cNvSpPr/>
          <p:nvPr/>
        </p:nvSpPr>
        <p:spPr>
          <a:xfrm rot="5400000">
            <a:off x="9755006" y="-50"/>
            <a:ext cx="758100" cy="758100"/>
          </a:xfrm>
          <a:prstGeom prst="pie">
            <a:avLst>
              <a:gd name="adj1" fmla="val 16185610"/>
              <a:gd name="adj2" fmla="val 5357911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" name="Google Shape;71;p5"/>
          <p:cNvSpPr/>
          <p:nvPr/>
        </p:nvSpPr>
        <p:spPr>
          <a:xfrm flipH="1">
            <a:off x="10962069" y="5587762"/>
            <a:ext cx="1270261" cy="1270263"/>
          </a:xfrm>
          <a:custGeom>
            <a:avLst/>
            <a:gdLst/>
            <a:ahLst/>
            <a:cxnLst/>
            <a:rect l="l" t="t" r="r" b="b"/>
            <a:pathLst>
              <a:path w="1270261" h="1270263" extrusionOk="0">
                <a:moveTo>
                  <a:pt x="0" y="0"/>
                </a:moveTo>
                <a:lnTo>
                  <a:pt x="129876" y="6558"/>
                </a:lnTo>
                <a:cubicBezTo>
                  <a:pt x="770413" y="71609"/>
                  <a:pt x="1270261" y="612563"/>
                  <a:pt x="1270261" y="1270262"/>
                </a:cubicBezTo>
                <a:lnTo>
                  <a:pt x="1270261" y="1270263"/>
                </a:lnTo>
                <a:lnTo>
                  <a:pt x="635130" y="1270263"/>
                </a:lnTo>
                <a:lnTo>
                  <a:pt x="635130" y="1270262"/>
                </a:lnTo>
                <a:cubicBezTo>
                  <a:pt x="635130" y="963336"/>
                  <a:pt x="417419" y="707258"/>
                  <a:pt x="128000" y="648035"/>
                </a:cubicBezTo>
                <a:lnTo>
                  <a:pt x="0" y="63513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" name="Google Shape;72;p5"/>
          <p:cNvSpPr/>
          <p:nvPr/>
        </p:nvSpPr>
        <p:spPr>
          <a:xfrm>
            <a:off x="-1617800" y="-1580300"/>
            <a:ext cx="3160500" cy="3160500"/>
          </a:xfrm>
          <a:prstGeom prst="pie">
            <a:avLst>
              <a:gd name="adj1" fmla="val 0"/>
              <a:gd name="adj2" fmla="val 5456402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" name="Google Shape;73;p5"/>
          <p:cNvSpPr/>
          <p:nvPr/>
        </p:nvSpPr>
        <p:spPr>
          <a:xfrm rot="10800000">
            <a:off x="1542700" y="5598000"/>
            <a:ext cx="2570400" cy="2570400"/>
          </a:xfrm>
          <a:prstGeom prst="pie">
            <a:avLst>
              <a:gd name="adj1" fmla="val 0"/>
              <a:gd name="adj2" fmla="val 5456402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" name="Google Shape;74;p5"/>
          <p:cNvSpPr/>
          <p:nvPr/>
        </p:nvSpPr>
        <p:spPr>
          <a:xfrm rot="-5400000">
            <a:off x="-1617800" y="2126795"/>
            <a:ext cx="3160500" cy="3160500"/>
          </a:xfrm>
          <a:prstGeom prst="pie">
            <a:avLst>
              <a:gd name="adj1" fmla="val 0"/>
              <a:gd name="adj2" fmla="val 5456402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p5"/>
          <p:cNvSpPr/>
          <p:nvPr/>
        </p:nvSpPr>
        <p:spPr>
          <a:xfrm rot="10800000">
            <a:off x="527329" y="4245651"/>
            <a:ext cx="578271" cy="2113893"/>
          </a:xfrm>
          <a:custGeom>
            <a:avLst/>
            <a:gdLst/>
            <a:ahLst/>
            <a:cxnLst/>
            <a:rect l="l" t="t" r="r" b="b"/>
            <a:pathLst>
              <a:path w="410850" h="1501878" extrusionOk="0">
                <a:moveTo>
                  <a:pt x="364520" y="1478716"/>
                </a:moveTo>
                <a:cubicBezTo>
                  <a:pt x="364520" y="1465923"/>
                  <a:pt x="374892" y="1455553"/>
                  <a:pt x="387688" y="1455553"/>
                </a:cubicBezTo>
                <a:cubicBezTo>
                  <a:pt x="400481" y="1455553"/>
                  <a:pt x="410850" y="1465923"/>
                  <a:pt x="410850" y="1478716"/>
                </a:cubicBezTo>
                <a:cubicBezTo>
                  <a:pt x="410850" y="1491509"/>
                  <a:pt x="400481" y="1501878"/>
                  <a:pt x="387688" y="1501878"/>
                </a:cubicBezTo>
                <a:cubicBezTo>
                  <a:pt x="374892" y="1501878"/>
                  <a:pt x="364520" y="1491509"/>
                  <a:pt x="364520" y="1478716"/>
                </a:cubicBezTo>
                <a:close/>
                <a:moveTo>
                  <a:pt x="362457" y="751977"/>
                </a:moveTo>
                <a:cubicBezTo>
                  <a:pt x="362457" y="739182"/>
                  <a:pt x="372828" y="728810"/>
                  <a:pt x="385624" y="728810"/>
                </a:cubicBezTo>
                <a:cubicBezTo>
                  <a:pt x="398417" y="728810"/>
                  <a:pt x="408787" y="739182"/>
                  <a:pt x="408787" y="751977"/>
                </a:cubicBezTo>
                <a:cubicBezTo>
                  <a:pt x="408787" y="764771"/>
                  <a:pt x="398417" y="775143"/>
                  <a:pt x="385624" y="775143"/>
                </a:cubicBezTo>
                <a:cubicBezTo>
                  <a:pt x="372828" y="775143"/>
                  <a:pt x="362457" y="764771"/>
                  <a:pt x="362457" y="751977"/>
                </a:cubicBezTo>
                <a:close/>
                <a:moveTo>
                  <a:pt x="360392" y="923339"/>
                </a:moveTo>
                <a:cubicBezTo>
                  <a:pt x="360392" y="910547"/>
                  <a:pt x="370763" y="900174"/>
                  <a:pt x="383559" y="900174"/>
                </a:cubicBezTo>
                <a:cubicBezTo>
                  <a:pt x="396353" y="900174"/>
                  <a:pt x="406723" y="910547"/>
                  <a:pt x="406723" y="923339"/>
                </a:cubicBezTo>
                <a:cubicBezTo>
                  <a:pt x="406723" y="936134"/>
                  <a:pt x="396353" y="946506"/>
                  <a:pt x="383559" y="946506"/>
                </a:cubicBezTo>
                <a:cubicBezTo>
                  <a:pt x="370763" y="946506"/>
                  <a:pt x="360392" y="936134"/>
                  <a:pt x="360392" y="923339"/>
                </a:cubicBezTo>
                <a:close/>
                <a:moveTo>
                  <a:pt x="360391" y="1115348"/>
                </a:moveTo>
                <a:cubicBezTo>
                  <a:pt x="360391" y="1102553"/>
                  <a:pt x="370763" y="1092182"/>
                  <a:pt x="383558" y="1092182"/>
                </a:cubicBezTo>
                <a:cubicBezTo>
                  <a:pt x="396353" y="1092182"/>
                  <a:pt x="406723" y="1102553"/>
                  <a:pt x="406723" y="1115348"/>
                </a:cubicBezTo>
                <a:cubicBezTo>
                  <a:pt x="406723" y="1128143"/>
                  <a:pt x="396353" y="1138515"/>
                  <a:pt x="383558" y="1138515"/>
                </a:cubicBezTo>
                <a:cubicBezTo>
                  <a:pt x="370763" y="1138515"/>
                  <a:pt x="360391" y="1128143"/>
                  <a:pt x="360391" y="1115348"/>
                </a:cubicBezTo>
                <a:close/>
                <a:moveTo>
                  <a:pt x="358329" y="23166"/>
                </a:moveTo>
                <a:cubicBezTo>
                  <a:pt x="358329" y="10372"/>
                  <a:pt x="368702" y="0"/>
                  <a:pt x="381496" y="0"/>
                </a:cubicBezTo>
                <a:cubicBezTo>
                  <a:pt x="394291" y="0"/>
                  <a:pt x="404661" y="10372"/>
                  <a:pt x="404661" y="23166"/>
                </a:cubicBezTo>
                <a:cubicBezTo>
                  <a:pt x="404661" y="35960"/>
                  <a:pt x="394291" y="46332"/>
                  <a:pt x="381496" y="46332"/>
                </a:cubicBezTo>
                <a:cubicBezTo>
                  <a:pt x="368702" y="46332"/>
                  <a:pt x="358329" y="35960"/>
                  <a:pt x="358329" y="23166"/>
                </a:cubicBezTo>
                <a:close/>
                <a:moveTo>
                  <a:pt x="358325" y="1286711"/>
                </a:moveTo>
                <a:cubicBezTo>
                  <a:pt x="358325" y="1273917"/>
                  <a:pt x="368698" y="1263547"/>
                  <a:pt x="381492" y="1263547"/>
                </a:cubicBezTo>
                <a:cubicBezTo>
                  <a:pt x="394287" y="1263547"/>
                  <a:pt x="404657" y="1273917"/>
                  <a:pt x="404657" y="1286711"/>
                </a:cubicBezTo>
                <a:cubicBezTo>
                  <a:pt x="404657" y="1299507"/>
                  <a:pt x="394287" y="1309877"/>
                  <a:pt x="381492" y="1309877"/>
                </a:cubicBezTo>
                <a:cubicBezTo>
                  <a:pt x="368698" y="1309877"/>
                  <a:pt x="358325" y="1299507"/>
                  <a:pt x="358325" y="1286711"/>
                </a:cubicBezTo>
                <a:close/>
                <a:moveTo>
                  <a:pt x="356265" y="194529"/>
                </a:moveTo>
                <a:cubicBezTo>
                  <a:pt x="356265" y="181735"/>
                  <a:pt x="366637" y="171363"/>
                  <a:pt x="379431" y="171363"/>
                </a:cubicBezTo>
                <a:cubicBezTo>
                  <a:pt x="392227" y="171363"/>
                  <a:pt x="402597" y="181735"/>
                  <a:pt x="402597" y="194529"/>
                </a:cubicBezTo>
                <a:cubicBezTo>
                  <a:pt x="402597" y="207323"/>
                  <a:pt x="392227" y="217695"/>
                  <a:pt x="379431" y="217695"/>
                </a:cubicBezTo>
                <a:cubicBezTo>
                  <a:pt x="366637" y="217695"/>
                  <a:pt x="356265" y="207323"/>
                  <a:pt x="356265" y="194529"/>
                </a:cubicBezTo>
                <a:close/>
                <a:moveTo>
                  <a:pt x="356264" y="386541"/>
                </a:moveTo>
                <a:cubicBezTo>
                  <a:pt x="356264" y="373746"/>
                  <a:pt x="366637" y="363375"/>
                  <a:pt x="379431" y="363375"/>
                </a:cubicBezTo>
                <a:cubicBezTo>
                  <a:pt x="392226" y="363375"/>
                  <a:pt x="402597" y="373746"/>
                  <a:pt x="402597" y="386541"/>
                </a:cubicBezTo>
                <a:cubicBezTo>
                  <a:pt x="402597" y="399334"/>
                  <a:pt x="392226" y="409706"/>
                  <a:pt x="379431" y="409706"/>
                </a:cubicBezTo>
                <a:cubicBezTo>
                  <a:pt x="366637" y="409706"/>
                  <a:pt x="356264" y="399334"/>
                  <a:pt x="356264" y="386541"/>
                </a:cubicBezTo>
                <a:close/>
                <a:moveTo>
                  <a:pt x="354199" y="557904"/>
                </a:moveTo>
                <a:cubicBezTo>
                  <a:pt x="354199" y="545110"/>
                  <a:pt x="364572" y="534738"/>
                  <a:pt x="377366" y="534738"/>
                </a:cubicBezTo>
                <a:cubicBezTo>
                  <a:pt x="390162" y="534738"/>
                  <a:pt x="400532" y="545110"/>
                  <a:pt x="400532" y="557904"/>
                </a:cubicBezTo>
                <a:cubicBezTo>
                  <a:pt x="400532" y="570697"/>
                  <a:pt x="390162" y="581069"/>
                  <a:pt x="377366" y="581069"/>
                </a:cubicBezTo>
                <a:cubicBezTo>
                  <a:pt x="364572" y="581069"/>
                  <a:pt x="354199" y="570697"/>
                  <a:pt x="354199" y="557904"/>
                </a:cubicBezTo>
                <a:close/>
                <a:moveTo>
                  <a:pt x="187418" y="1478716"/>
                </a:moveTo>
                <a:cubicBezTo>
                  <a:pt x="187418" y="1465923"/>
                  <a:pt x="197790" y="1455553"/>
                  <a:pt x="210584" y="1455553"/>
                </a:cubicBezTo>
                <a:cubicBezTo>
                  <a:pt x="223378" y="1455553"/>
                  <a:pt x="233750" y="1465923"/>
                  <a:pt x="233750" y="1478716"/>
                </a:cubicBezTo>
                <a:cubicBezTo>
                  <a:pt x="233750" y="1491509"/>
                  <a:pt x="223378" y="1501878"/>
                  <a:pt x="210584" y="1501878"/>
                </a:cubicBezTo>
                <a:cubicBezTo>
                  <a:pt x="197790" y="1501878"/>
                  <a:pt x="187418" y="1491509"/>
                  <a:pt x="187418" y="1478716"/>
                </a:cubicBezTo>
                <a:close/>
                <a:moveTo>
                  <a:pt x="185354" y="751977"/>
                </a:moveTo>
                <a:cubicBezTo>
                  <a:pt x="185354" y="739182"/>
                  <a:pt x="195726" y="728810"/>
                  <a:pt x="208520" y="728810"/>
                </a:cubicBezTo>
                <a:cubicBezTo>
                  <a:pt x="221314" y="728810"/>
                  <a:pt x="231686" y="739182"/>
                  <a:pt x="231686" y="751977"/>
                </a:cubicBezTo>
                <a:cubicBezTo>
                  <a:pt x="231686" y="764771"/>
                  <a:pt x="221314" y="775143"/>
                  <a:pt x="208520" y="775143"/>
                </a:cubicBezTo>
                <a:cubicBezTo>
                  <a:pt x="195726" y="775143"/>
                  <a:pt x="185354" y="764771"/>
                  <a:pt x="185354" y="751977"/>
                </a:cubicBezTo>
                <a:close/>
                <a:moveTo>
                  <a:pt x="183290" y="923339"/>
                </a:moveTo>
                <a:cubicBezTo>
                  <a:pt x="183290" y="910547"/>
                  <a:pt x="193662" y="900174"/>
                  <a:pt x="206456" y="900174"/>
                </a:cubicBezTo>
                <a:cubicBezTo>
                  <a:pt x="219249" y="900174"/>
                  <a:pt x="229621" y="910547"/>
                  <a:pt x="229621" y="923339"/>
                </a:cubicBezTo>
                <a:cubicBezTo>
                  <a:pt x="229621" y="936134"/>
                  <a:pt x="219249" y="946506"/>
                  <a:pt x="206456" y="946506"/>
                </a:cubicBezTo>
                <a:cubicBezTo>
                  <a:pt x="193662" y="946506"/>
                  <a:pt x="183290" y="936134"/>
                  <a:pt x="183290" y="923339"/>
                </a:cubicBezTo>
                <a:close/>
                <a:moveTo>
                  <a:pt x="183289" y="1115348"/>
                </a:moveTo>
                <a:cubicBezTo>
                  <a:pt x="183289" y="1102553"/>
                  <a:pt x="193661" y="1092182"/>
                  <a:pt x="206455" y="1092182"/>
                </a:cubicBezTo>
                <a:cubicBezTo>
                  <a:pt x="219249" y="1092182"/>
                  <a:pt x="229621" y="1102553"/>
                  <a:pt x="229621" y="1115348"/>
                </a:cubicBezTo>
                <a:cubicBezTo>
                  <a:pt x="229621" y="1128143"/>
                  <a:pt x="219249" y="1138515"/>
                  <a:pt x="206455" y="1138515"/>
                </a:cubicBezTo>
                <a:cubicBezTo>
                  <a:pt x="193661" y="1138515"/>
                  <a:pt x="183289" y="1128143"/>
                  <a:pt x="183289" y="1115348"/>
                </a:cubicBezTo>
                <a:close/>
                <a:moveTo>
                  <a:pt x="181228" y="23166"/>
                </a:moveTo>
                <a:cubicBezTo>
                  <a:pt x="181228" y="10372"/>
                  <a:pt x="191600" y="0"/>
                  <a:pt x="204394" y="0"/>
                </a:cubicBezTo>
                <a:cubicBezTo>
                  <a:pt x="217188" y="0"/>
                  <a:pt x="227560" y="10372"/>
                  <a:pt x="227560" y="23166"/>
                </a:cubicBezTo>
                <a:cubicBezTo>
                  <a:pt x="227560" y="35960"/>
                  <a:pt x="217188" y="46332"/>
                  <a:pt x="204394" y="46332"/>
                </a:cubicBezTo>
                <a:cubicBezTo>
                  <a:pt x="191600" y="46332"/>
                  <a:pt x="181228" y="35960"/>
                  <a:pt x="181228" y="23166"/>
                </a:cubicBezTo>
                <a:close/>
                <a:moveTo>
                  <a:pt x="181225" y="1286711"/>
                </a:moveTo>
                <a:cubicBezTo>
                  <a:pt x="181225" y="1273917"/>
                  <a:pt x="191597" y="1263547"/>
                  <a:pt x="204391" y="1263547"/>
                </a:cubicBezTo>
                <a:cubicBezTo>
                  <a:pt x="217185" y="1263547"/>
                  <a:pt x="227557" y="1273917"/>
                  <a:pt x="227557" y="1286711"/>
                </a:cubicBezTo>
                <a:cubicBezTo>
                  <a:pt x="227557" y="1299507"/>
                  <a:pt x="217185" y="1309877"/>
                  <a:pt x="204391" y="1309877"/>
                </a:cubicBezTo>
                <a:cubicBezTo>
                  <a:pt x="191597" y="1309877"/>
                  <a:pt x="181225" y="1299507"/>
                  <a:pt x="181225" y="1286711"/>
                </a:cubicBezTo>
                <a:close/>
                <a:moveTo>
                  <a:pt x="179162" y="194529"/>
                </a:moveTo>
                <a:cubicBezTo>
                  <a:pt x="179162" y="181735"/>
                  <a:pt x="189534" y="171363"/>
                  <a:pt x="202328" y="171363"/>
                </a:cubicBezTo>
                <a:cubicBezTo>
                  <a:pt x="215122" y="171363"/>
                  <a:pt x="225494" y="181735"/>
                  <a:pt x="225494" y="194529"/>
                </a:cubicBezTo>
                <a:cubicBezTo>
                  <a:pt x="225494" y="207323"/>
                  <a:pt x="215122" y="217695"/>
                  <a:pt x="202328" y="217695"/>
                </a:cubicBezTo>
                <a:cubicBezTo>
                  <a:pt x="189534" y="217695"/>
                  <a:pt x="179162" y="207323"/>
                  <a:pt x="179162" y="194529"/>
                </a:cubicBezTo>
                <a:close/>
                <a:moveTo>
                  <a:pt x="179162" y="386541"/>
                </a:moveTo>
                <a:cubicBezTo>
                  <a:pt x="179162" y="373746"/>
                  <a:pt x="189534" y="363375"/>
                  <a:pt x="202328" y="363375"/>
                </a:cubicBezTo>
                <a:cubicBezTo>
                  <a:pt x="215122" y="363375"/>
                  <a:pt x="225494" y="373746"/>
                  <a:pt x="225494" y="386541"/>
                </a:cubicBezTo>
                <a:cubicBezTo>
                  <a:pt x="225494" y="399334"/>
                  <a:pt x="215122" y="409706"/>
                  <a:pt x="202328" y="409706"/>
                </a:cubicBezTo>
                <a:cubicBezTo>
                  <a:pt x="189534" y="409706"/>
                  <a:pt x="179162" y="399334"/>
                  <a:pt x="179162" y="386541"/>
                </a:cubicBezTo>
                <a:close/>
                <a:moveTo>
                  <a:pt x="177098" y="557904"/>
                </a:moveTo>
                <a:cubicBezTo>
                  <a:pt x="177098" y="545110"/>
                  <a:pt x="187470" y="534738"/>
                  <a:pt x="200263" y="534738"/>
                </a:cubicBezTo>
                <a:cubicBezTo>
                  <a:pt x="213057" y="534738"/>
                  <a:pt x="223429" y="545110"/>
                  <a:pt x="223429" y="557904"/>
                </a:cubicBezTo>
                <a:cubicBezTo>
                  <a:pt x="223429" y="570697"/>
                  <a:pt x="213057" y="581069"/>
                  <a:pt x="200263" y="581069"/>
                </a:cubicBezTo>
                <a:cubicBezTo>
                  <a:pt x="187470" y="581069"/>
                  <a:pt x="177098" y="570697"/>
                  <a:pt x="177098" y="557904"/>
                </a:cubicBezTo>
                <a:close/>
                <a:moveTo>
                  <a:pt x="10320" y="1478716"/>
                </a:moveTo>
                <a:cubicBezTo>
                  <a:pt x="10320" y="1465923"/>
                  <a:pt x="20692" y="1455553"/>
                  <a:pt x="33486" y="1455553"/>
                </a:cubicBezTo>
                <a:cubicBezTo>
                  <a:pt x="46280" y="1455553"/>
                  <a:pt x="56652" y="1465923"/>
                  <a:pt x="56652" y="1478716"/>
                </a:cubicBezTo>
                <a:cubicBezTo>
                  <a:pt x="56652" y="1491509"/>
                  <a:pt x="46280" y="1501878"/>
                  <a:pt x="33486" y="1501878"/>
                </a:cubicBezTo>
                <a:cubicBezTo>
                  <a:pt x="20692" y="1501878"/>
                  <a:pt x="10320" y="1491509"/>
                  <a:pt x="10320" y="1478716"/>
                </a:cubicBezTo>
                <a:close/>
                <a:moveTo>
                  <a:pt x="8256" y="751977"/>
                </a:moveTo>
                <a:cubicBezTo>
                  <a:pt x="8256" y="739182"/>
                  <a:pt x="18628" y="728810"/>
                  <a:pt x="31422" y="728810"/>
                </a:cubicBezTo>
                <a:cubicBezTo>
                  <a:pt x="44216" y="728810"/>
                  <a:pt x="54588" y="739182"/>
                  <a:pt x="54588" y="751977"/>
                </a:cubicBezTo>
                <a:cubicBezTo>
                  <a:pt x="54588" y="764771"/>
                  <a:pt x="44216" y="775143"/>
                  <a:pt x="31422" y="775143"/>
                </a:cubicBezTo>
                <a:cubicBezTo>
                  <a:pt x="18628" y="775143"/>
                  <a:pt x="8256" y="764771"/>
                  <a:pt x="8256" y="751977"/>
                </a:cubicBezTo>
                <a:close/>
                <a:moveTo>
                  <a:pt x="6192" y="923339"/>
                </a:moveTo>
                <a:cubicBezTo>
                  <a:pt x="6192" y="910547"/>
                  <a:pt x="16564" y="900174"/>
                  <a:pt x="29357" y="900174"/>
                </a:cubicBezTo>
                <a:cubicBezTo>
                  <a:pt x="42151" y="900174"/>
                  <a:pt x="52523" y="910547"/>
                  <a:pt x="52523" y="923339"/>
                </a:cubicBezTo>
                <a:cubicBezTo>
                  <a:pt x="52523" y="936134"/>
                  <a:pt x="42151" y="946506"/>
                  <a:pt x="29357" y="946506"/>
                </a:cubicBezTo>
                <a:cubicBezTo>
                  <a:pt x="16564" y="946506"/>
                  <a:pt x="6192" y="936134"/>
                  <a:pt x="6192" y="923339"/>
                </a:cubicBezTo>
                <a:close/>
                <a:moveTo>
                  <a:pt x="6191" y="1115348"/>
                </a:moveTo>
                <a:cubicBezTo>
                  <a:pt x="6191" y="1102553"/>
                  <a:pt x="16563" y="1092182"/>
                  <a:pt x="29357" y="1092182"/>
                </a:cubicBezTo>
                <a:cubicBezTo>
                  <a:pt x="42151" y="1092182"/>
                  <a:pt x="52523" y="1102553"/>
                  <a:pt x="52523" y="1115348"/>
                </a:cubicBezTo>
                <a:cubicBezTo>
                  <a:pt x="52523" y="1128143"/>
                  <a:pt x="42151" y="1138515"/>
                  <a:pt x="29357" y="1138515"/>
                </a:cubicBezTo>
                <a:cubicBezTo>
                  <a:pt x="16563" y="1138515"/>
                  <a:pt x="6191" y="1128143"/>
                  <a:pt x="6191" y="1115348"/>
                </a:cubicBezTo>
                <a:close/>
                <a:moveTo>
                  <a:pt x="4130" y="23166"/>
                </a:moveTo>
                <a:cubicBezTo>
                  <a:pt x="4130" y="10372"/>
                  <a:pt x="14502" y="0"/>
                  <a:pt x="27296" y="0"/>
                </a:cubicBezTo>
                <a:cubicBezTo>
                  <a:pt x="40090" y="0"/>
                  <a:pt x="50462" y="10372"/>
                  <a:pt x="50462" y="23166"/>
                </a:cubicBezTo>
                <a:cubicBezTo>
                  <a:pt x="50462" y="35960"/>
                  <a:pt x="40090" y="46332"/>
                  <a:pt x="27296" y="46332"/>
                </a:cubicBezTo>
                <a:cubicBezTo>
                  <a:pt x="14502" y="46332"/>
                  <a:pt x="4130" y="35960"/>
                  <a:pt x="4130" y="23166"/>
                </a:cubicBezTo>
                <a:close/>
                <a:moveTo>
                  <a:pt x="4127" y="1286711"/>
                </a:moveTo>
                <a:cubicBezTo>
                  <a:pt x="4127" y="1273917"/>
                  <a:pt x="14499" y="1263547"/>
                  <a:pt x="27292" y="1263547"/>
                </a:cubicBezTo>
                <a:cubicBezTo>
                  <a:pt x="40086" y="1263547"/>
                  <a:pt x="50458" y="1273917"/>
                  <a:pt x="50458" y="1286711"/>
                </a:cubicBezTo>
                <a:cubicBezTo>
                  <a:pt x="50458" y="1299507"/>
                  <a:pt x="40086" y="1309879"/>
                  <a:pt x="27292" y="1309879"/>
                </a:cubicBezTo>
                <a:cubicBezTo>
                  <a:pt x="14499" y="1309879"/>
                  <a:pt x="4127" y="1299507"/>
                  <a:pt x="4127" y="1286711"/>
                </a:cubicBezTo>
                <a:close/>
                <a:moveTo>
                  <a:pt x="2064" y="194529"/>
                </a:moveTo>
                <a:cubicBezTo>
                  <a:pt x="2064" y="181735"/>
                  <a:pt x="12436" y="171363"/>
                  <a:pt x="25230" y="171363"/>
                </a:cubicBezTo>
                <a:cubicBezTo>
                  <a:pt x="38024" y="171363"/>
                  <a:pt x="48396" y="181735"/>
                  <a:pt x="48396" y="194529"/>
                </a:cubicBezTo>
                <a:cubicBezTo>
                  <a:pt x="48396" y="207323"/>
                  <a:pt x="38024" y="217695"/>
                  <a:pt x="25230" y="217695"/>
                </a:cubicBezTo>
                <a:cubicBezTo>
                  <a:pt x="12436" y="217695"/>
                  <a:pt x="2064" y="207323"/>
                  <a:pt x="2064" y="194529"/>
                </a:cubicBezTo>
                <a:close/>
                <a:moveTo>
                  <a:pt x="2064" y="386541"/>
                </a:moveTo>
                <a:cubicBezTo>
                  <a:pt x="2064" y="373746"/>
                  <a:pt x="12436" y="363375"/>
                  <a:pt x="25230" y="363375"/>
                </a:cubicBezTo>
                <a:cubicBezTo>
                  <a:pt x="38024" y="363375"/>
                  <a:pt x="48396" y="373746"/>
                  <a:pt x="48396" y="386541"/>
                </a:cubicBezTo>
                <a:cubicBezTo>
                  <a:pt x="48396" y="399334"/>
                  <a:pt x="38024" y="409706"/>
                  <a:pt x="25230" y="409706"/>
                </a:cubicBezTo>
                <a:cubicBezTo>
                  <a:pt x="12436" y="409706"/>
                  <a:pt x="2064" y="399334"/>
                  <a:pt x="2064" y="386541"/>
                </a:cubicBezTo>
                <a:close/>
                <a:moveTo>
                  <a:pt x="0" y="557904"/>
                </a:moveTo>
                <a:cubicBezTo>
                  <a:pt x="0" y="545110"/>
                  <a:pt x="10371" y="534738"/>
                  <a:pt x="23165" y="534738"/>
                </a:cubicBezTo>
                <a:cubicBezTo>
                  <a:pt x="35959" y="534738"/>
                  <a:pt x="46331" y="545110"/>
                  <a:pt x="46331" y="557904"/>
                </a:cubicBezTo>
                <a:cubicBezTo>
                  <a:pt x="46331" y="570697"/>
                  <a:pt x="35959" y="581069"/>
                  <a:pt x="23165" y="581069"/>
                </a:cubicBezTo>
                <a:cubicBezTo>
                  <a:pt x="10371" y="581069"/>
                  <a:pt x="0" y="570697"/>
                  <a:pt x="0" y="557904"/>
                </a:cubicBezTo>
                <a:close/>
              </a:path>
            </a:pathLst>
          </a:custGeom>
          <a:solidFill>
            <a:srgbClr val="42424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" name="Google Shape;76;p5"/>
          <p:cNvSpPr/>
          <p:nvPr/>
        </p:nvSpPr>
        <p:spPr>
          <a:xfrm rot="5400000">
            <a:off x="3099079" y="-528561"/>
            <a:ext cx="578271" cy="2113893"/>
          </a:xfrm>
          <a:custGeom>
            <a:avLst/>
            <a:gdLst/>
            <a:ahLst/>
            <a:cxnLst/>
            <a:rect l="l" t="t" r="r" b="b"/>
            <a:pathLst>
              <a:path w="410850" h="1501878" extrusionOk="0">
                <a:moveTo>
                  <a:pt x="364520" y="1478716"/>
                </a:moveTo>
                <a:cubicBezTo>
                  <a:pt x="364520" y="1465923"/>
                  <a:pt x="374892" y="1455553"/>
                  <a:pt x="387688" y="1455553"/>
                </a:cubicBezTo>
                <a:cubicBezTo>
                  <a:pt x="400481" y="1455553"/>
                  <a:pt x="410850" y="1465923"/>
                  <a:pt x="410850" y="1478716"/>
                </a:cubicBezTo>
                <a:cubicBezTo>
                  <a:pt x="410850" y="1491509"/>
                  <a:pt x="400481" y="1501878"/>
                  <a:pt x="387688" y="1501878"/>
                </a:cubicBezTo>
                <a:cubicBezTo>
                  <a:pt x="374892" y="1501878"/>
                  <a:pt x="364520" y="1491509"/>
                  <a:pt x="364520" y="1478716"/>
                </a:cubicBezTo>
                <a:close/>
                <a:moveTo>
                  <a:pt x="362457" y="751977"/>
                </a:moveTo>
                <a:cubicBezTo>
                  <a:pt x="362457" y="739182"/>
                  <a:pt x="372828" y="728810"/>
                  <a:pt x="385624" y="728810"/>
                </a:cubicBezTo>
                <a:cubicBezTo>
                  <a:pt x="398417" y="728810"/>
                  <a:pt x="408787" y="739182"/>
                  <a:pt x="408787" y="751977"/>
                </a:cubicBezTo>
                <a:cubicBezTo>
                  <a:pt x="408787" y="764771"/>
                  <a:pt x="398417" y="775143"/>
                  <a:pt x="385624" y="775143"/>
                </a:cubicBezTo>
                <a:cubicBezTo>
                  <a:pt x="372828" y="775143"/>
                  <a:pt x="362457" y="764771"/>
                  <a:pt x="362457" y="751977"/>
                </a:cubicBezTo>
                <a:close/>
                <a:moveTo>
                  <a:pt x="360392" y="923339"/>
                </a:moveTo>
                <a:cubicBezTo>
                  <a:pt x="360392" y="910547"/>
                  <a:pt x="370763" y="900174"/>
                  <a:pt x="383559" y="900174"/>
                </a:cubicBezTo>
                <a:cubicBezTo>
                  <a:pt x="396353" y="900174"/>
                  <a:pt x="406723" y="910547"/>
                  <a:pt x="406723" y="923339"/>
                </a:cubicBezTo>
                <a:cubicBezTo>
                  <a:pt x="406723" y="936134"/>
                  <a:pt x="396353" y="946506"/>
                  <a:pt x="383559" y="946506"/>
                </a:cubicBezTo>
                <a:cubicBezTo>
                  <a:pt x="370763" y="946506"/>
                  <a:pt x="360392" y="936134"/>
                  <a:pt x="360392" y="923339"/>
                </a:cubicBezTo>
                <a:close/>
                <a:moveTo>
                  <a:pt x="360391" y="1115348"/>
                </a:moveTo>
                <a:cubicBezTo>
                  <a:pt x="360391" y="1102553"/>
                  <a:pt x="370763" y="1092182"/>
                  <a:pt x="383558" y="1092182"/>
                </a:cubicBezTo>
                <a:cubicBezTo>
                  <a:pt x="396353" y="1092182"/>
                  <a:pt x="406723" y="1102553"/>
                  <a:pt x="406723" y="1115348"/>
                </a:cubicBezTo>
                <a:cubicBezTo>
                  <a:pt x="406723" y="1128143"/>
                  <a:pt x="396353" y="1138515"/>
                  <a:pt x="383558" y="1138515"/>
                </a:cubicBezTo>
                <a:cubicBezTo>
                  <a:pt x="370763" y="1138515"/>
                  <a:pt x="360391" y="1128143"/>
                  <a:pt x="360391" y="1115348"/>
                </a:cubicBezTo>
                <a:close/>
                <a:moveTo>
                  <a:pt x="358329" y="23166"/>
                </a:moveTo>
                <a:cubicBezTo>
                  <a:pt x="358329" y="10372"/>
                  <a:pt x="368702" y="0"/>
                  <a:pt x="381496" y="0"/>
                </a:cubicBezTo>
                <a:cubicBezTo>
                  <a:pt x="394291" y="0"/>
                  <a:pt x="404661" y="10372"/>
                  <a:pt x="404661" y="23166"/>
                </a:cubicBezTo>
                <a:cubicBezTo>
                  <a:pt x="404661" y="35960"/>
                  <a:pt x="394291" y="46332"/>
                  <a:pt x="381496" y="46332"/>
                </a:cubicBezTo>
                <a:cubicBezTo>
                  <a:pt x="368702" y="46332"/>
                  <a:pt x="358329" y="35960"/>
                  <a:pt x="358329" y="23166"/>
                </a:cubicBezTo>
                <a:close/>
                <a:moveTo>
                  <a:pt x="358325" y="1286711"/>
                </a:moveTo>
                <a:cubicBezTo>
                  <a:pt x="358325" y="1273917"/>
                  <a:pt x="368698" y="1263547"/>
                  <a:pt x="381492" y="1263547"/>
                </a:cubicBezTo>
                <a:cubicBezTo>
                  <a:pt x="394287" y="1263547"/>
                  <a:pt x="404657" y="1273917"/>
                  <a:pt x="404657" y="1286711"/>
                </a:cubicBezTo>
                <a:cubicBezTo>
                  <a:pt x="404657" y="1299507"/>
                  <a:pt x="394287" y="1309877"/>
                  <a:pt x="381492" y="1309877"/>
                </a:cubicBezTo>
                <a:cubicBezTo>
                  <a:pt x="368698" y="1309877"/>
                  <a:pt x="358325" y="1299507"/>
                  <a:pt x="358325" y="1286711"/>
                </a:cubicBezTo>
                <a:close/>
                <a:moveTo>
                  <a:pt x="356265" y="194529"/>
                </a:moveTo>
                <a:cubicBezTo>
                  <a:pt x="356265" y="181735"/>
                  <a:pt x="366637" y="171363"/>
                  <a:pt x="379431" y="171363"/>
                </a:cubicBezTo>
                <a:cubicBezTo>
                  <a:pt x="392227" y="171363"/>
                  <a:pt x="402597" y="181735"/>
                  <a:pt x="402597" y="194529"/>
                </a:cubicBezTo>
                <a:cubicBezTo>
                  <a:pt x="402597" y="207323"/>
                  <a:pt x="392227" y="217695"/>
                  <a:pt x="379431" y="217695"/>
                </a:cubicBezTo>
                <a:cubicBezTo>
                  <a:pt x="366637" y="217695"/>
                  <a:pt x="356265" y="207323"/>
                  <a:pt x="356265" y="194529"/>
                </a:cubicBezTo>
                <a:close/>
                <a:moveTo>
                  <a:pt x="356264" y="386541"/>
                </a:moveTo>
                <a:cubicBezTo>
                  <a:pt x="356264" y="373746"/>
                  <a:pt x="366637" y="363375"/>
                  <a:pt x="379431" y="363375"/>
                </a:cubicBezTo>
                <a:cubicBezTo>
                  <a:pt x="392226" y="363375"/>
                  <a:pt x="402597" y="373746"/>
                  <a:pt x="402597" y="386541"/>
                </a:cubicBezTo>
                <a:cubicBezTo>
                  <a:pt x="402597" y="399334"/>
                  <a:pt x="392226" y="409706"/>
                  <a:pt x="379431" y="409706"/>
                </a:cubicBezTo>
                <a:cubicBezTo>
                  <a:pt x="366637" y="409706"/>
                  <a:pt x="356264" y="399334"/>
                  <a:pt x="356264" y="386541"/>
                </a:cubicBezTo>
                <a:close/>
                <a:moveTo>
                  <a:pt x="354199" y="557904"/>
                </a:moveTo>
                <a:cubicBezTo>
                  <a:pt x="354199" y="545110"/>
                  <a:pt x="364572" y="534738"/>
                  <a:pt x="377366" y="534738"/>
                </a:cubicBezTo>
                <a:cubicBezTo>
                  <a:pt x="390162" y="534738"/>
                  <a:pt x="400532" y="545110"/>
                  <a:pt x="400532" y="557904"/>
                </a:cubicBezTo>
                <a:cubicBezTo>
                  <a:pt x="400532" y="570697"/>
                  <a:pt x="390162" y="581069"/>
                  <a:pt x="377366" y="581069"/>
                </a:cubicBezTo>
                <a:cubicBezTo>
                  <a:pt x="364572" y="581069"/>
                  <a:pt x="354199" y="570697"/>
                  <a:pt x="354199" y="557904"/>
                </a:cubicBezTo>
                <a:close/>
                <a:moveTo>
                  <a:pt x="187418" y="1478716"/>
                </a:moveTo>
                <a:cubicBezTo>
                  <a:pt x="187418" y="1465923"/>
                  <a:pt x="197790" y="1455553"/>
                  <a:pt x="210584" y="1455553"/>
                </a:cubicBezTo>
                <a:cubicBezTo>
                  <a:pt x="223378" y="1455553"/>
                  <a:pt x="233750" y="1465923"/>
                  <a:pt x="233750" y="1478716"/>
                </a:cubicBezTo>
                <a:cubicBezTo>
                  <a:pt x="233750" y="1491509"/>
                  <a:pt x="223378" y="1501878"/>
                  <a:pt x="210584" y="1501878"/>
                </a:cubicBezTo>
                <a:cubicBezTo>
                  <a:pt x="197790" y="1501878"/>
                  <a:pt x="187418" y="1491509"/>
                  <a:pt x="187418" y="1478716"/>
                </a:cubicBezTo>
                <a:close/>
                <a:moveTo>
                  <a:pt x="185354" y="751977"/>
                </a:moveTo>
                <a:cubicBezTo>
                  <a:pt x="185354" y="739182"/>
                  <a:pt x="195726" y="728810"/>
                  <a:pt x="208520" y="728810"/>
                </a:cubicBezTo>
                <a:cubicBezTo>
                  <a:pt x="221314" y="728810"/>
                  <a:pt x="231686" y="739182"/>
                  <a:pt x="231686" y="751977"/>
                </a:cubicBezTo>
                <a:cubicBezTo>
                  <a:pt x="231686" y="764771"/>
                  <a:pt x="221314" y="775143"/>
                  <a:pt x="208520" y="775143"/>
                </a:cubicBezTo>
                <a:cubicBezTo>
                  <a:pt x="195726" y="775143"/>
                  <a:pt x="185354" y="764771"/>
                  <a:pt x="185354" y="751977"/>
                </a:cubicBezTo>
                <a:close/>
                <a:moveTo>
                  <a:pt x="183290" y="923339"/>
                </a:moveTo>
                <a:cubicBezTo>
                  <a:pt x="183290" y="910547"/>
                  <a:pt x="193662" y="900174"/>
                  <a:pt x="206456" y="900174"/>
                </a:cubicBezTo>
                <a:cubicBezTo>
                  <a:pt x="219249" y="900174"/>
                  <a:pt x="229621" y="910547"/>
                  <a:pt x="229621" y="923339"/>
                </a:cubicBezTo>
                <a:cubicBezTo>
                  <a:pt x="229621" y="936134"/>
                  <a:pt x="219249" y="946506"/>
                  <a:pt x="206456" y="946506"/>
                </a:cubicBezTo>
                <a:cubicBezTo>
                  <a:pt x="193662" y="946506"/>
                  <a:pt x="183290" y="936134"/>
                  <a:pt x="183290" y="923339"/>
                </a:cubicBezTo>
                <a:close/>
                <a:moveTo>
                  <a:pt x="183289" y="1115348"/>
                </a:moveTo>
                <a:cubicBezTo>
                  <a:pt x="183289" y="1102553"/>
                  <a:pt x="193661" y="1092182"/>
                  <a:pt x="206455" y="1092182"/>
                </a:cubicBezTo>
                <a:cubicBezTo>
                  <a:pt x="219249" y="1092182"/>
                  <a:pt x="229621" y="1102553"/>
                  <a:pt x="229621" y="1115348"/>
                </a:cubicBezTo>
                <a:cubicBezTo>
                  <a:pt x="229621" y="1128143"/>
                  <a:pt x="219249" y="1138515"/>
                  <a:pt x="206455" y="1138515"/>
                </a:cubicBezTo>
                <a:cubicBezTo>
                  <a:pt x="193661" y="1138515"/>
                  <a:pt x="183289" y="1128143"/>
                  <a:pt x="183289" y="1115348"/>
                </a:cubicBezTo>
                <a:close/>
                <a:moveTo>
                  <a:pt x="181228" y="23166"/>
                </a:moveTo>
                <a:cubicBezTo>
                  <a:pt x="181228" y="10372"/>
                  <a:pt x="191600" y="0"/>
                  <a:pt x="204394" y="0"/>
                </a:cubicBezTo>
                <a:cubicBezTo>
                  <a:pt x="217188" y="0"/>
                  <a:pt x="227560" y="10372"/>
                  <a:pt x="227560" y="23166"/>
                </a:cubicBezTo>
                <a:cubicBezTo>
                  <a:pt x="227560" y="35960"/>
                  <a:pt x="217188" y="46332"/>
                  <a:pt x="204394" y="46332"/>
                </a:cubicBezTo>
                <a:cubicBezTo>
                  <a:pt x="191600" y="46332"/>
                  <a:pt x="181228" y="35960"/>
                  <a:pt x="181228" y="23166"/>
                </a:cubicBezTo>
                <a:close/>
                <a:moveTo>
                  <a:pt x="181225" y="1286711"/>
                </a:moveTo>
                <a:cubicBezTo>
                  <a:pt x="181225" y="1273917"/>
                  <a:pt x="191597" y="1263547"/>
                  <a:pt x="204391" y="1263547"/>
                </a:cubicBezTo>
                <a:cubicBezTo>
                  <a:pt x="217185" y="1263547"/>
                  <a:pt x="227557" y="1273917"/>
                  <a:pt x="227557" y="1286711"/>
                </a:cubicBezTo>
                <a:cubicBezTo>
                  <a:pt x="227557" y="1299507"/>
                  <a:pt x="217185" y="1309877"/>
                  <a:pt x="204391" y="1309877"/>
                </a:cubicBezTo>
                <a:cubicBezTo>
                  <a:pt x="191597" y="1309877"/>
                  <a:pt x="181225" y="1299507"/>
                  <a:pt x="181225" y="1286711"/>
                </a:cubicBezTo>
                <a:close/>
                <a:moveTo>
                  <a:pt x="179162" y="194529"/>
                </a:moveTo>
                <a:cubicBezTo>
                  <a:pt x="179162" y="181735"/>
                  <a:pt x="189534" y="171363"/>
                  <a:pt x="202328" y="171363"/>
                </a:cubicBezTo>
                <a:cubicBezTo>
                  <a:pt x="215122" y="171363"/>
                  <a:pt x="225494" y="181735"/>
                  <a:pt x="225494" y="194529"/>
                </a:cubicBezTo>
                <a:cubicBezTo>
                  <a:pt x="225494" y="207323"/>
                  <a:pt x="215122" y="217695"/>
                  <a:pt x="202328" y="217695"/>
                </a:cubicBezTo>
                <a:cubicBezTo>
                  <a:pt x="189534" y="217695"/>
                  <a:pt x="179162" y="207323"/>
                  <a:pt x="179162" y="194529"/>
                </a:cubicBezTo>
                <a:close/>
                <a:moveTo>
                  <a:pt x="179162" y="386541"/>
                </a:moveTo>
                <a:cubicBezTo>
                  <a:pt x="179162" y="373746"/>
                  <a:pt x="189534" y="363375"/>
                  <a:pt x="202328" y="363375"/>
                </a:cubicBezTo>
                <a:cubicBezTo>
                  <a:pt x="215122" y="363375"/>
                  <a:pt x="225494" y="373746"/>
                  <a:pt x="225494" y="386541"/>
                </a:cubicBezTo>
                <a:cubicBezTo>
                  <a:pt x="225494" y="399334"/>
                  <a:pt x="215122" y="409706"/>
                  <a:pt x="202328" y="409706"/>
                </a:cubicBezTo>
                <a:cubicBezTo>
                  <a:pt x="189534" y="409706"/>
                  <a:pt x="179162" y="399334"/>
                  <a:pt x="179162" y="386541"/>
                </a:cubicBezTo>
                <a:close/>
                <a:moveTo>
                  <a:pt x="177098" y="557904"/>
                </a:moveTo>
                <a:cubicBezTo>
                  <a:pt x="177098" y="545110"/>
                  <a:pt x="187470" y="534738"/>
                  <a:pt x="200263" y="534738"/>
                </a:cubicBezTo>
                <a:cubicBezTo>
                  <a:pt x="213057" y="534738"/>
                  <a:pt x="223429" y="545110"/>
                  <a:pt x="223429" y="557904"/>
                </a:cubicBezTo>
                <a:cubicBezTo>
                  <a:pt x="223429" y="570697"/>
                  <a:pt x="213057" y="581069"/>
                  <a:pt x="200263" y="581069"/>
                </a:cubicBezTo>
                <a:cubicBezTo>
                  <a:pt x="187470" y="581069"/>
                  <a:pt x="177098" y="570697"/>
                  <a:pt x="177098" y="557904"/>
                </a:cubicBezTo>
                <a:close/>
                <a:moveTo>
                  <a:pt x="10320" y="1478716"/>
                </a:moveTo>
                <a:cubicBezTo>
                  <a:pt x="10320" y="1465923"/>
                  <a:pt x="20692" y="1455553"/>
                  <a:pt x="33486" y="1455553"/>
                </a:cubicBezTo>
                <a:cubicBezTo>
                  <a:pt x="46280" y="1455553"/>
                  <a:pt x="56652" y="1465923"/>
                  <a:pt x="56652" y="1478716"/>
                </a:cubicBezTo>
                <a:cubicBezTo>
                  <a:pt x="56652" y="1491509"/>
                  <a:pt x="46280" y="1501878"/>
                  <a:pt x="33486" y="1501878"/>
                </a:cubicBezTo>
                <a:cubicBezTo>
                  <a:pt x="20692" y="1501878"/>
                  <a:pt x="10320" y="1491509"/>
                  <a:pt x="10320" y="1478716"/>
                </a:cubicBezTo>
                <a:close/>
                <a:moveTo>
                  <a:pt x="8256" y="751977"/>
                </a:moveTo>
                <a:cubicBezTo>
                  <a:pt x="8256" y="739182"/>
                  <a:pt x="18628" y="728810"/>
                  <a:pt x="31422" y="728810"/>
                </a:cubicBezTo>
                <a:cubicBezTo>
                  <a:pt x="44216" y="728810"/>
                  <a:pt x="54588" y="739182"/>
                  <a:pt x="54588" y="751977"/>
                </a:cubicBezTo>
                <a:cubicBezTo>
                  <a:pt x="54588" y="764771"/>
                  <a:pt x="44216" y="775143"/>
                  <a:pt x="31422" y="775143"/>
                </a:cubicBezTo>
                <a:cubicBezTo>
                  <a:pt x="18628" y="775143"/>
                  <a:pt x="8256" y="764771"/>
                  <a:pt x="8256" y="751977"/>
                </a:cubicBezTo>
                <a:close/>
                <a:moveTo>
                  <a:pt x="6192" y="923339"/>
                </a:moveTo>
                <a:cubicBezTo>
                  <a:pt x="6192" y="910547"/>
                  <a:pt x="16564" y="900174"/>
                  <a:pt x="29357" y="900174"/>
                </a:cubicBezTo>
                <a:cubicBezTo>
                  <a:pt x="42151" y="900174"/>
                  <a:pt x="52523" y="910547"/>
                  <a:pt x="52523" y="923339"/>
                </a:cubicBezTo>
                <a:cubicBezTo>
                  <a:pt x="52523" y="936134"/>
                  <a:pt x="42151" y="946506"/>
                  <a:pt x="29357" y="946506"/>
                </a:cubicBezTo>
                <a:cubicBezTo>
                  <a:pt x="16564" y="946506"/>
                  <a:pt x="6192" y="936134"/>
                  <a:pt x="6192" y="923339"/>
                </a:cubicBezTo>
                <a:close/>
                <a:moveTo>
                  <a:pt x="6191" y="1115348"/>
                </a:moveTo>
                <a:cubicBezTo>
                  <a:pt x="6191" y="1102553"/>
                  <a:pt x="16563" y="1092182"/>
                  <a:pt x="29357" y="1092182"/>
                </a:cubicBezTo>
                <a:cubicBezTo>
                  <a:pt x="42151" y="1092182"/>
                  <a:pt x="52523" y="1102553"/>
                  <a:pt x="52523" y="1115348"/>
                </a:cubicBezTo>
                <a:cubicBezTo>
                  <a:pt x="52523" y="1128143"/>
                  <a:pt x="42151" y="1138515"/>
                  <a:pt x="29357" y="1138515"/>
                </a:cubicBezTo>
                <a:cubicBezTo>
                  <a:pt x="16563" y="1138515"/>
                  <a:pt x="6191" y="1128143"/>
                  <a:pt x="6191" y="1115348"/>
                </a:cubicBezTo>
                <a:close/>
                <a:moveTo>
                  <a:pt x="4130" y="23166"/>
                </a:moveTo>
                <a:cubicBezTo>
                  <a:pt x="4130" y="10372"/>
                  <a:pt x="14502" y="0"/>
                  <a:pt x="27296" y="0"/>
                </a:cubicBezTo>
                <a:cubicBezTo>
                  <a:pt x="40090" y="0"/>
                  <a:pt x="50462" y="10372"/>
                  <a:pt x="50462" y="23166"/>
                </a:cubicBezTo>
                <a:cubicBezTo>
                  <a:pt x="50462" y="35960"/>
                  <a:pt x="40090" y="46332"/>
                  <a:pt x="27296" y="46332"/>
                </a:cubicBezTo>
                <a:cubicBezTo>
                  <a:pt x="14502" y="46332"/>
                  <a:pt x="4130" y="35960"/>
                  <a:pt x="4130" y="23166"/>
                </a:cubicBezTo>
                <a:close/>
                <a:moveTo>
                  <a:pt x="4127" y="1286711"/>
                </a:moveTo>
                <a:cubicBezTo>
                  <a:pt x="4127" y="1273917"/>
                  <a:pt x="14499" y="1263547"/>
                  <a:pt x="27292" y="1263547"/>
                </a:cubicBezTo>
                <a:cubicBezTo>
                  <a:pt x="40086" y="1263547"/>
                  <a:pt x="50458" y="1273917"/>
                  <a:pt x="50458" y="1286711"/>
                </a:cubicBezTo>
                <a:cubicBezTo>
                  <a:pt x="50458" y="1299507"/>
                  <a:pt x="40086" y="1309879"/>
                  <a:pt x="27292" y="1309879"/>
                </a:cubicBezTo>
                <a:cubicBezTo>
                  <a:pt x="14499" y="1309879"/>
                  <a:pt x="4127" y="1299507"/>
                  <a:pt x="4127" y="1286711"/>
                </a:cubicBezTo>
                <a:close/>
                <a:moveTo>
                  <a:pt x="2064" y="194529"/>
                </a:moveTo>
                <a:cubicBezTo>
                  <a:pt x="2064" y="181735"/>
                  <a:pt x="12436" y="171363"/>
                  <a:pt x="25230" y="171363"/>
                </a:cubicBezTo>
                <a:cubicBezTo>
                  <a:pt x="38024" y="171363"/>
                  <a:pt x="48396" y="181735"/>
                  <a:pt x="48396" y="194529"/>
                </a:cubicBezTo>
                <a:cubicBezTo>
                  <a:pt x="48396" y="207323"/>
                  <a:pt x="38024" y="217695"/>
                  <a:pt x="25230" y="217695"/>
                </a:cubicBezTo>
                <a:cubicBezTo>
                  <a:pt x="12436" y="217695"/>
                  <a:pt x="2064" y="207323"/>
                  <a:pt x="2064" y="194529"/>
                </a:cubicBezTo>
                <a:close/>
                <a:moveTo>
                  <a:pt x="2064" y="386541"/>
                </a:moveTo>
                <a:cubicBezTo>
                  <a:pt x="2064" y="373746"/>
                  <a:pt x="12436" y="363375"/>
                  <a:pt x="25230" y="363375"/>
                </a:cubicBezTo>
                <a:cubicBezTo>
                  <a:pt x="38024" y="363375"/>
                  <a:pt x="48396" y="373746"/>
                  <a:pt x="48396" y="386541"/>
                </a:cubicBezTo>
                <a:cubicBezTo>
                  <a:pt x="48396" y="399334"/>
                  <a:pt x="38024" y="409706"/>
                  <a:pt x="25230" y="409706"/>
                </a:cubicBezTo>
                <a:cubicBezTo>
                  <a:pt x="12436" y="409706"/>
                  <a:pt x="2064" y="399334"/>
                  <a:pt x="2064" y="386541"/>
                </a:cubicBezTo>
                <a:close/>
                <a:moveTo>
                  <a:pt x="0" y="557904"/>
                </a:moveTo>
                <a:cubicBezTo>
                  <a:pt x="0" y="545110"/>
                  <a:pt x="10371" y="534738"/>
                  <a:pt x="23165" y="534738"/>
                </a:cubicBezTo>
                <a:cubicBezTo>
                  <a:pt x="35959" y="534738"/>
                  <a:pt x="46331" y="545110"/>
                  <a:pt x="46331" y="557904"/>
                </a:cubicBezTo>
                <a:cubicBezTo>
                  <a:pt x="46331" y="570697"/>
                  <a:pt x="35959" y="581069"/>
                  <a:pt x="23165" y="581069"/>
                </a:cubicBezTo>
                <a:cubicBezTo>
                  <a:pt x="10371" y="581069"/>
                  <a:pt x="0" y="570697"/>
                  <a:pt x="0" y="55790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Google Shape;77;p5"/>
          <p:cNvSpPr txBox="1"/>
          <p:nvPr/>
        </p:nvSpPr>
        <p:spPr>
          <a:xfrm rot="5400000">
            <a:off x="-679350" y="609200"/>
            <a:ext cx="1579800" cy="3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>
              <a:solidFill>
                <a:srgbClr val="FFFFFF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body">
  <p:cSld name="CUSTOM_2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6"/>
          <p:cNvSpPr txBox="1">
            <a:spLocks noGrp="1"/>
          </p:cNvSpPr>
          <p:nvPr>
            <p:ph type="body" idx="1"/>
          </p:nvPr>
        </p:nvSpPr>
        <p:spPr>
          <a:xfrm>
            <a:off x="2248675" y="1536639"/>
            <a:ext cx="9527700" cy="4555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810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marL="914400" lvl="1" indent="-349250" rtl="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rtl="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rtl="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rtl="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rtl="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rtl="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rtl="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rtl="0"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80" name="Google Shape;80;p6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r" rtl="0">
              <a:buNone/>
              <a:defRPr sz="1300">
                <a:solidFill>
                  <a:schemeClr val="dk2"/>
                </a:solidFill>
              </a:defRPr>
            </a:lvl1pPr>
            <a:lvl2pPr lvl="1" algn="r" rtl="0">
              <a:buNone/>
              <a:defRPr sz="1300">
                <a:solidFill>
                  <a:schemeClr val="dk2"/>
                </a:solidFill>
              </a:defRPr>
            </a:lvl2pPr>
            <a:lvl3pPr lvl="2" algn="r" rtl="0">
              <a:buNone/>
              <a:defRPr sz="1300">
                <a:solidFill>
                  <a:schemeClr val="dk2"/>
                </a:solidFill>
              </a:defRPr>
            </a:lvl3pPr>
            <a:lvl4pPr lvl="3" algn="r" rtl="0">
              <a:buNone/>
              <a:defRPr sz="1300">
                <a:solidFill>
                  <a:schemeClr val="dk2"/>
                </a:solidFill>
              </a:defRPr>
            </a:lvl4pPr>
            <a:lvl5pPr lvl="4" algn="r" rtl="0">
              <a:buNone/>
              <a:defRPr sz="1300">
                <a:solidFill>
                  <a:schemeClr val="dk2"/>
                </a:solidFill>
              </a:defRPr>
            </a:lvl5pPr>
            <a:lvl6pPr lvl="5" algn="r" rtl="0">
              <a:buNone/>
              <a:defRPr sz="1300">
                <a:solidFill>
                  <a:schemeClr val="dk2"/>
                </a:solidFill>
              </a:defRPr>
            </a:lvl6pPr>
            <a:lvl7pPr lvl="6" algn="r" rtl="0">
              <a:buNone/>
              <a:defRPr sz="1300">
                <a:solidFill>
                  <a:schemeClr val="dk2"/>
                </a:solidFill>
              </a:defRPr>
            </a:lvl7pPr>
            <a:lvl8pPr lvl="7" algn="r" rtl="0">
              <a:buNone/>
              <a:defRPr sz="1300">
                <a:solidFill>
                  <a:schemeClr val="dk2"/>
                </a:solidFill>
              </a:defRPr>
            </a:lvl8pPr>
            <a:lvl9pPr lvl="8" algn="r" rtl="0">
              <a:buNone/>
              <a:defRPr sz="13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1" name="Google Shape;81;p6"/>
          <p:cNvSpPr txBox="1">
            <a:spLocks noGrp="1"/>
          </p:cNvSpPr>
          <p:nvPr>
            <p:ph type="title"/>
          </p:nvPr>
        </p:nvSpPr>
        <p:spPr>
          <a:xfrm>
            <a:off x="2248675" y="593375"/>
            <a:ext cx="95277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700"/>
              <a:buFont typeface="Abril Fatface"/>
              <a:buNone/>
              <a:defRPr sz="3700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700"/>
              <a:buFont typeface="Abril Fatface"/>
              <a:buNone/>
              <a:defRPr sz="3700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700"/>
              <a:buFont typeface="Abril Fatface"/>
              <a:buNone/>
              <a:defRPr sz="3700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700"/>
              <a:buFont typeface="Abril Fatface"/>
              <a:buNone/>
              <a:defRPr sz="3700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700"/>
              <a:buFont typeface="Abril Fatface"/>
              <a:buNone/>
              <a:defRPr sz="3700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700"/>
              <a:buFont typeface="Abril Fatface"/>
              <a:buNone/>
              <a:defRPr sz="3700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700"/>
              <a:buFont typeface="Abril Fatface"/>
              <a:buNone/>
              <a:defRPr sz="3700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700"/>
              <a:buFont typeface="Abril Fatface"/>
              <a:buNone/>
              <a:defRPr sz="3700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700"/>
              <a:buFont typeface="Abril Fatface"/>
              <a:buNone/>
              <a:defRPr sz="3700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82" name="Google Shape;82;p6"/>
          <p:cNvSpPr/>
          <p:nvPr/>
        </p:nvSpPr>
        <p:spPr>
          <a:xfrm rot="-5400000" flipH="1">
            <a:off x="-2187258" y="-2126868"/>
            <a:ext cx="4253700" cy="4253700"/>
          </a:xfrm>
          <a:prstGeom prst="pie">
            <a:avLst>
              <a:gd name="adj1" fmla="val 0"/>
              <a:gd name="adj2" fmla="val 5456402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" name="Google Shape;83;p6"/>
          <p:cNvSpPr/>
          <p:nvPr/>
        </p:nvSpPr>
        <p:spPr>
          <a:xfrm flipH="1">
            <a:off x="1278194" y="-50"/>
            <a:ext cx="80100" cy="720000"/>
          </a:xfrm>
          <a:prstGeom prst="rect">
            <a:avLst/>
          </a:prstGeom>
          <a:solidFill>
            <a:srgbClr val="FEFD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" name="Google Shape;84;p6"/>
          <p:cNvSpPr/>
          <p:nvPr/>
        </p:nvSpPr>
        <p:spPr>
          <a:xfrm flipH="1">
            <a:off x="1128149" y="-50"/>
            <a:ext cx="80100" cy="720000"/>
          </a:xfrm>
          <a:prstGeom prst="rect">
            <a:avLst/>
          </a:prstGeom>
          <a:solidFill>
            <a:srgbClr val="FEFD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Google Shape;85;p6"/>
          <p:cNvSpPr/>
          <p:nvPr/>
        </p:nvSpPr>
        <p:spPr>
          <a:xfrm flipH="1">
            <a:off x="978106" y="-50"/>
            <a:ext cx="80100" cy="720000"/>
          </a:xfrm>
          <a:prstGeom prst="rect">
            <a:avLst/>
          </a:prstGeom>
          <a:solidFill>
            <a:srgbClr val="FEFD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" name="Google Shape;86;p6"/>
          <p:cNvSpPr/>
          <p:nvPr/>
        </p:nvSpPr>
        <p:spPr>
          <a:xfrm>
            <a:off x="-1182858" y="1356879"/>
            <a:ext cx="2244900" cy="2244900"/>
          </a:xfrm>
          <a:prstGeom prst="pie">
            <a:avLst>
              <a:gd name="adj1" fmla="val 0"/>
              <a:gd name="adj2" fmla="val 5364633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6"/>
          <p:cNvSpPr/>
          <p:nvPr/>
        </p:nvSpPr>
        <p:spPr>
          <a:xfrm rot="-5400000">
            <a:off x="-1182858" y="3601771"/>
            <a:ext cx="2244900" cy="2244900"/>
          </a:xfrm>
          <a:prstGeom prst="pie">
            <a:avLst>
              <a:gd name="adj1" fmla="val 0"/>
              <a:gd name="adj2" fmla="val 5456402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" name="Google Shape;88;p6"/>
          <p:cNvSpPr/>
          <p:nvPr/>
        </p:nvSpPr>
        <p:spPr>
          <a:xfrm rot="5400000">
            <a:off x="1294690" y="5727424"/>
            <a:ext cx="409823" cy="1498123"/>
          </a:xfrm>
          <a:custGeom>
            <a:avLst/>
            <a:gdLst/>
            <a:ahLst/>
            <a:cxnLst/>
            <a:rect l="l" t="t" r="r" b="b"/>
            <a:pathLst>
              <a:path w="410850" h="1501878" extrusionOk="0">
                <a:moveTo>
                  <a:pt x="364520" y="1478716"/>
                </a:moveTo>
                <a:cubicBezTo>
                  <a:pt x="364520" y="1465923"/>
                  <a:pt x="374892" y="1455553"/>
                  <a:pt x="387688" y="1455553"/>
                </a:cubicBezTo>
                <a:cubicBezTo>
                  <a:pt x="400481" y="1455553"/>
                  <a:pt x="410850" y="1465923"/>
                  <a:pt x="410850" y="1478716"/>
                </a:cubicBezTo>
                <a:cubicBezTo>
                  <a:pt x="410850" y="1491509"/>
                  <a:pt x="400481" y="1501878"/>
                  <a:pt x="387688" y="1501878"/>
                </a:cubicBezTo>
                <a:cubicBezTo>
                  <a:pt x="374892" y="1501878"/>
                  <a:pt x="364520" y="1491509"/>
                  <a:pt x="364520" y="1478716"/>
                </a:cubicBezTo>
                <a:close/>
                <a:moveTo>
                  <a:pt x="362457" y="751977"/>
                </a:moveTo>
                <a:cubicBezTo>
                  <a:pt x="362457" y="739182"/>
                  <a:pt x="372828" y="728810"/>
                  <a:pt x="385624" y="728810"/>
                </a:cubicBezTo>
                <a:cubicBezTo>
                  <a:pt x="398417" y="728810"/>
                  <a:pt x="408787" y="739182"/>
                  <a:pt x="408787" y="751977"/>
                </a:cubicBezTo>
                <a:cubicBezTo>
                  <a:pt x="408787" y="764771"/>
                  <a:pt x="398417" y="775143"/>
                  <a:pt x="385624" y="775143"/>
                </a:cubicBezTo>
                <a:cubicBezTo>
                  <a:pt x="372828" y="775143"/>
                  <a:pt x="362457" y="764771"/>
                  <a:pt x="362457" y="751977"/>
                </a:cubicBezTo>
                <a:close/>
                <a:moveTo>
                  <a:pt x="360392" y="923339"/>
                </a:moveTo>
                <a:cubicBezTo>
                  <a:pt x="360392" y="910547"/>
                  <a:pt x="370763" y="900174"/>
                  <a:pt x="383559" y="900174"/>
                </a:cubicBezTo>
                <a:cubicBezTo>
                  <a:pt x="396353" y="900174"/>
                  <a:pt x="406723" y="910547"/>
                  <a:pt x="406723" y="923339"/>
                </a:cubicBezTo>
                <a:cubicBezTo>
                  <a:pt x="406723" y="936134"/>
                  <a:pt x="396353" y="946506"/>
                  <a:pt x="383559" y="946506"/>
                </a:cubicBezTo>
                <a:cubicBezTo>
                  <a:pt x="370763" y="946506"/>
                  <a:pt x="360392" y="936134"/>
                  <a:pt x="360392" y="923339"/>
                </a:cubicBezTo>
                <a:close/>
                <a:moveTo>
                  <a:pt x="360391" y="1115348"/>
                </a:moveTo>
                <a:cubicBezTo>
                  <a:pt x="360391" y="1102553"/>
                  <a:pt x="370763" y="1092182"/>
                  <a:pt x="383558" y="1092182"/>
                </a:cubicBezTo>
                <a:cubicBezTo>
                  <a:pt x="396353" y="1092182"/>
                  <a:pt x="406723" y="1102553"/>
                  <a:pt x="406723" y="1115348"/>
                </a:cubicBezTo>
                <a:cubicBezTo>
                  <a:pt x="406723" y="1128143"/>
                  <a:pt x="396353" y="1138515"/>
                  <a:pt x="383558" y="1138515"/>
                </a:cubicBezTo>
                <a:cubicBezTo>
                  <a:pt x="370763" y="1138515"/>
                  <a:pt x="360391" y="1128143"/>
                  <a:pt x="360391" y="1115348"/>
                </a:cubicBezTo>
                <a:close/>
                <a:moveTo>
                  <a:pt x="358329" y="23166"/>
                </a:moveTo>
                <a:cubicBezTo>
                  <a:pt x="358329" y="10372"/>
                  <a:pt x="368702" y="0"/>
                  <a:pt x="381496" y="0"/>
                </a:cubicBezTo>
                <a:cubicBezTo>
                  <a:pt x="394291" y="0"/>
                  <a:pt x="404661" y="10372"/>
                  <a:pt x="404661" y="23166"/>
                </a:cubicBezTo>
                <a:cubicBezTo>
                  <a:pt x="404661" y="35960"/>
                  <a:pt x="394291" y="46332"/>
                  <a:pt x="381496" y="46332"/>
                </a:cubicBezTo>
                <a:cubicBezTo>
                  <a:pt x="368702" y="46332"/>
                  <a:pt x="358329" y="35960"/>
                  <a:pt x="358329" y="23166"/>
                </a:cubicBezTo>
                <a:close/>
                <a:moveTo>
                  <a:pt x="358325" y="1286711"/>
                </a:moveTo>
                <a:cubicBezTo>
                  <a:pt x="358325" y="1273917"/>
                  <a:pt x="368698" y="1263547"/>
                  <a:pt x="381492" y="1263547"/>
                </a:cubicBezTo>
                <a:cubicBezTo>
                  <a:pt x="394287" y="1263547"/>
                  <a:pt x="404657" y="1273917"/>
                  <a:pt x="404657" y="1286711"/>
                </a:cubicBezTo>
                <a:cubicBezTo>
                  <a:pt x="404657" y="1299507"/>
                  <a:pt x="394287" y="1309877"/>
                  <a:pt x="381492" y="1309877"/>
                </a:cubicBezTo>
                <a:cubicBezTo>
                  <a:pt x="368698" y="1309877"/>
                  <a:pt x="358325" y="1299507"/>
                  <a:pt x="358325" y="1286711"/>
                </a:cubicBezTo>
                <a:close/>
                <a:moveTo>
                  <a:pt x="356265" y="194529"/>
                </a:moveTo>
                <a:cubicBezTo>
                  <a:pt x="356265" y="181735"/>
                  <a:pt x="366637" y="171363"/>
                  <a:pt x="379431" y="171363"/>
                </a:cubicBezTo>
                <a:cubicBezTo>
                  <a:pt x="392227" y="171363"/>
                  <a:pt x="402597" y="181735"/>
                  <a:pt x="402597" y="194529"/>
                </a:cubicBezTo>
                <a:cubicBezTo>
                  <a:pt x="402597" y="207323"/>
                  <a:pt x="392227" y="217695"/>
                  <a:pt x="379431" y="217695"/>
                </a:cubicBezTo>
                <a:cubicBezTo>
                  <a:pt x="366637" y="217695"/>
                  <a:pt x="356265" y="207323"/>
                  <a:pt x="356265" y="194529"/>
                </a:cubicBezTo>
                <a:close/>
                <a:moveTo>
                  <a:pt x="356264" y="386541"/>
                </a:moveTo>
                <a:cubicBezTo>
                  <a:pt x="356264" y="373746"/>
                  <a:pt x="366637" y="363375"/>
                  <a:pt x="379431" y="363375"/>
                </a:cubicBezTo>
                <a:cubicBezTo>
                  <a:pt x="392226" y="363375"/>
                  <a:pt x="402597" y="373746"/>
                  <a:pt x="402597" y="386541"/>
                </a:cubicBezTo>
                <a:cubicBezTo>
                  <a:pt x="402597" y="399334"/>
                  <a:pt x="392226" y="409706"/>
                  <a:pt x="379431" y="409706"/>
                </a:cubicBezTo>
                <a:cubicBezTo>
                  <a:pt x="366637" y="409706"/>
                  <a:pt x="356264" y="399334"/>
                  <a:pt x="356264" y="386541"/>
                </a:cubicBezTo>
                <a:close/>
                <a:moveTo>
                  <a:pt x="354199" y="557904"/>
                </a:moveTo>
                <a:cubicBezTo>
                  <a:pt x="354199" y="545110"/>
                  <a:pt x="364572" y="534738"/>
                  <a:pt x="377366" y="534738"/>
                </a:cubicBezTo>
                <a:cubicBezTo>
                  <a:pt x="390162" y="534738"/>
                  <a:pt x="400532" y="545110"/>
                  <a:pt x="400532" y="557904"/>
                </a:cubicBezTo>
                <a:cubicBezTo>
                  <a:pt x="400532" y="570697"/>
                  <a:pt x="390162" y="581069"/>
                  <a:pt x="377366" y="581069"/>
                </a:cubicBezTo>
                <a:cubicBezTo>
                  <a:pt x="364572" y="581069"/>
                  <a:pt x="354199" y="570697"/>
                  <a:pt x="354199" y="557904"/>
                </a:cubicBezTo>
                <a:close/>
                <a:moveTo>
                  <a:pt x="187418" y="1478716"/>
                </a:moveTo>
                <a:cubicBezTo>
                  <a:pt x="187418" y="1465923"/>
                  <a:pt x="197790" y="1455553"/>
                  <a:pt x="210584" y="1455553"/>
                </a:cubicBezTo>
                <a:cubicBezTo>
                  <a:pt x="223378" y="1455553"/>
                  <a:pt x="233750" y="1465923"/>
                  <a:pt x="233750" y="1478716"/>
                </a:cubicBezTo>
                <a:cubicBezTo>
                  <a:pt x="233750" y="1491509"/>
                  <a:pt x="223378" y="1501878"/>
                  <a:pt x="210584" y="1501878"/>
                </a:cubicBezTo>
                <a:cubicBezTo>
                  <a:pt x="197790" y="1501878"/>
                  <a:pt x="187418" y="1491509"/>
                  <a:pt x="187418" y="1478716"/>
                </a:cubicBezTo>
                <a:close/>
                <a:moveTo>
                  <a:pt x="185354" y="751977"/>
                </a:moveTo>
                <a:cubicBezTo>
                  <a:pt x="185354" y="739182"/>
                  <a:pt x="195726" y="728810"/>
                  <a:pt x="208520" y="728810"/>
                </a:cubicBezTo>
                <a:cubicBezTo>
                  <a:pt x="221314" y="728810"/>
                  <a:pt x="231686" y="739182"/>
                  <a:pt x="231686" y="751977"/>
                </a:cubicBezTo>
                <a:cubicBezTo>
                  <a:pt x="231686" y="764771"/>
                  <a:pt x="221314" y="775143"/>
                  <a:pt x="208520" y="775143"/>
                </a:cubicBezTo>
                <a:cubicBezTo>
                  <a:pt x="195726" y="775143"/>
                  <a:pt x="185354" y="764771"/>
                  <a:pt x="185354" y="751977"/>
                </a:cubicBezTo>
                <a:close/>
                <a:moveTo>
                  <a:pt x="183290" y="923339"/>
                </a:moveTo>
                <a:cubicBezTo>
                  <a:pt x="183290" y="910547"/>
                  <a:pt x="193662" y="900174"/>
                  <a:pt x="206456" y="900174"/>
                </a:cubicBezTo>
                <a:cubicBezTo>
                  <a:pt x="219249" y="900174"/>
                  <a:pt x="229621" y="910547"/>
                  <a:pt x="229621" y="923339"/>
                </a:cubicBezTo>
                <a:cubicBezTo>
                  <a:pt x="229621" y="936134"/>
                  <a:pt x="219249" y="946506"/>
                  <a:pt x="206456" y="946506"/>
                </a:cubicBezTo>
                <a:cubicBezTo>
                  <a:pt x="193662" y="946506"/>
                  <a:pt x="183290" y="936134"/>
                  <a:pt x="183290" y="923339"/>
                </a:cubicBezTo>
                <a:close/>
                <a:moveTo>
                  <a:pt x="183289" y="1115348"/>
                </a:moveTo>
                <a:cubicBezTo>
                  <a:pt x="183289" y="1102553"/>
                  <a:pt x="193661" y="1092182"/>
                  <a:pt x="206455" y="1092182"/>
                </a:cubicBezTo>
                <a:cubicBezTo>
                  <a:pt x="219249" y="1092182"/>
                  <a:pt x="229621" y="1102553"/>
                  <a:pt x="229621" y="1115348"/>
                </a:cubicBezTo>
                <a:cubicBezTo>
                  <a:pt x="229621" y="1128143"/>
                  <a:pt x="219249" y="1138515"/>
                  <a:pt x="206455" y="1138515"/>
                </a:cubicBezTo>
                <a:cubicBezTo>
                  <a:pt x="193661" y="1138515"/>
                  <a:pt x="183289" y="1128143"/>
                  <a:pt x="183289" y="1115348"/>
                </a:cubicBezTo>
                <a:close/>
                <a:moveTo>
                  <a:pt x="181228" y="23166"/>
                </a:moveTo>
                <a:cubicBezTo>
                  <a:pt x="181228" y="10372"/>
                  <a:pt x="191600" y="0"/>
                  <a:pt x="204394" y="0"/>
                </a:cubicBezTo>
                <a:cubicBezTo>
                  <a:pt x="217188" y="0"/>
                  <a:pt x="227560" y="10372"/>
                  <a:pt x="227560" y="23166"/>
                </a:cubicBezTo>
                <a:cubicBezTo>
                  <a:pt x="227560" y="35960"/>
                  <a:pt x="217188" y="46332"/>
                  <a:pt x="204394" y="46332"/>
                </a:cubicBezTo>
                <a:cubicBezTo>
                  <a:pt x="191600" y="46332"/>
                  <a:pt x="181228" y="35960"/>
                  <a:pt x="181228" y="23166"/>
                </a:cubicBezTo>
                <a:close/>
                <a:moveTo>
                  <a:pt x="181225" y="1286711"/>
                </a:moveTo>
                <a:cubicBezTo>
                  <a:pt x="181225" y="1273917"/>
                  <a:pt x="191597" y="1263547"/>
                  <a:pt x="204391" y="1263547"/>
                </a:cubicBezTo>
                <a:cubicBezTo>
                  <a:pt x="217185" y="1263547"/>
                  <a:pt x="227557" y="1273917"/>
                  <a:pt x="227557" y="1286711"/>
                </a:cubicBezTo>
                <a:cubicBezTo>
                  <a:pt x="227557" y="1299507"/>
                  <a:pt x="217185" y="1309877"/>
                  <a:pt x="204391" y="1309877"/>
                </a:cubicBezTo>
                <a:cubicBezTo>
                  <a:pt x="191597" y="1309877"/>
                  <a:pt x="181225" y="1299507"/>
                  <a:pt x="181225" y="1286711"/>
                </a:cubicBezTo>
                <a:close/>
                <a:moveTo>
                  <a:pt x="179162" y="194529"/>
                </a:moveTo>
                <a:cubicBezTo>
                  <a:pt x="179162" y="181735"/>
                  <a:pt x="189534" y="171363"/>
                  <a:pt x="202328" y="171363"/>
                </a:cubicBezTo>
                <a:cubicBezTo>
                  <a:pt x="215122" y="171363"/>
                  <a:pt x="225494" y="181735"/>
                  <a:pt x="225494" y="194529"/>
                </a:cubicBezTo>
                <a:cubicBezTo>
                  <a:pt x="225494" y="207323"/>
                  <a:pt x="215122" y="217695"/>
                  <a:pt x="202328" y="217695"/>
                </a:cubicBezTo>
                <a:cubicBezTo>
                  <a:pt x="189534" y="217695"/>
                  <a:pt x="179162" y="207323"/>
                  <a:pt x="179162" y="194529"/>
                </a:cubicBezTo>
                <a:close/>
                <a:moveTo>
                  <a:pt x="179162" y="386541"/>
                </a:moveTo>
                <a:cubicBezTo>
                  <a:pt x="179162" y="373746"/>
                  <a:pt x="189534" y="363375"/>
                  <a:pt x="202328" y="363375"/>
                </a:cubicBezTo>
                <a:cubicBezTo>
                  <a:pt x="215122" y="363375"/>
                  <a:pt x="225494" y="373746"/>
                  <a:pt x="225494" y="386541"/>
                </a:cubicBezTo>
                <a:cubicBezTo>
                  <a:pt x="225494" y="399334"/>
                  <a:pt x="215122" y="409706"/>
                  <a:pt x="202328" y="409706"/>
                </a:cubicBezTo>
                <a:cubicBezTo>
                  <a:pt x="189534" y="409706"/>
                  <a:pt x="179162" y="399334"/>
                  <a:pt x="179162" y="386541"/>
                </a:cubicBezTo>
                <a:close/>
                <a:moveTo>
                  <a:pt x="177098" y="557904"/>
                </a:moveTo>
                <a:cubicBezTo>
                  <a:pt x="177098" y="545110"/>
                  <a:pt x="187470" y="534738"/>
                  <a:pt x="200263" y="534738"/>
                </a:cubicBezTo>
                <a:cubicBezTo>
                  <a:pt x="213057" y="534738"/>
                  <a:pt x="223429" y="545110"/>
                  <a:pt x="223429" y="557904"/>
                </a:cubicBezTo>
                <a:cubicBezTo>
                  <a:pt x="223429" y="570697"/>
                  <a:pt x="213057" y="581069"/>
                  <a:pt x="200263" y="581069"/>
                </a:cubicBezTo>
                <a:cubicBezTo>
                  <a:pt x="187470" y="581069"/>
                  <a:pt x="177098" y="570697"/>
                  <a:pt x="177098" y="557904"/>
                </a:cubicBezTo>
                <a:close/>
                <a:moveTo>
                  <a:pt x="10320" y="1478716"/>
                </a:moveTo>
                <a:cubicBezTo>
                  <a:pt x="10320" y="1465923"/>
                  <a:pt x="20692" y="1455553"/>
                  <a:pt x="33486" y="1455553"/>
                </a:cubicBezTo>
                <a:cubicBezTo>
                  <a:pt x="46280" y="1455553"/>
                  <a:pt x="56652" y="1465923"/>
                  <a:pt x="56652" y="1478716"/>
                </a:cubicBezTo>
                <a:cubicBezTo>
                  <a:pt x="56652" y="1491509"/>
                  <a:pt x="46280" y="1501878"/>
                  <a:pt x="33486" y="1501878"/>
                </a:cubicBezTo>
                <a:cubicBezTo>
                  <a:pt x="20692" y="1501878"/>
                  <a:pt x="10320" y="1491509"/>
                  <a:pt x="10320" y="1478716"/>
                </a:cubicBezTo>
                <a:close/>
                <a:moveTo>
                  <a:pt x="8256" y="751977"/>
                </a:moveTo>
                <a:cubicBezTo>
                  <a:pt x="8256" y="739182"/>
                  <a:pt x="18628" y="728810"/>
                  <a:pt x="31422" y="728810"/>
                </a:cubicBezTo>
                <a:cubicBezTo>
                  <a:pt x="44216" y="728810"/>
                  <a:pt x="54588" y="739182"/>
                  <a:pt x="54588" y="751977"/>
                </a:cubicBezTo>
                <a:cubicBezTo>
                  <a:pt x="54588" y="764771"/>
                  <a:pt x="44216" y="775143"/>
                  <a:pt x="31422" y="775143"/>
                </a:cubicBezTo>
                <a:cubicBezTo>
                  <a:pt x="18628" y="775143"/>
                  <a:pt x="8256" y="764771"/>
                  <a:pt x="8256" y="751977"/>
                </a:cubicBezTo>
                <a:close/>
                <a:moveTo>
                  <a:pt x="6192" y="923339"/>
                </a:moveTo>
                <a:cubicBezTo>
                  <a:pt x="6192" y="910547"/>
                  <a:pt x="16564" y="900174"/>
                  <a:pt x="29357" y="900174"/>
                </a:cubicBezTo>
                <a:cubicBezTo>
                  <a:pt x="42151" y="900174"/>
                  <a:pt x="52523" y="910547"/>
                  <a:pt x="52523" y="923339"/>
                </a:cubicBezTo>
                <a:cubicBezTo>
                  <a:pt x="52523" y="936134"/>
                  <a:pt x="42151" y="946506"/>
                  <a:pt x="29357" y="946506"/>
                </a:cubicBezTo>
                <a:cubicBezTo>
                  <a:pt x="16564" y="946506"/>
                  <a:pt x="6192" y="936134"/>
                  <a:pt x="6192" y="923339"/>
                </a:cubicBezTo>
                <a:close/>
                <a:moveTo>
                  <a:pt x="6191" y="1115348"/>
                </a:moveTo>
                <a:cubicBezTo>
                  <a:pt x="6191" y="1102553"/>
                  <a:pt x="16563" y="1092182"/>
                  <a:pt x="29357" y="1092182"/>
                </a:cubicBezTo>
                <a:cubicBezTo>
                  <a:pt x="42151" y="1092182"/>
                  <a:pt x="52523" y="1102553"/>
                  <a:pt x="52523" y="1115348"/>
                </a:cubicBezTo>
                <a:cubicBezTo>
                  <a:pt x="52523" y="1128143"/>
                  <a:pt x="42151" y="1138515"/>
                  <a:pt x="29357" y="1138515"/>
                </a:cubicBezTo>
                <a:cubicBezTo>
                  <a:pt x="16563" y="1138515"/>
                  <a:pt x="6191" y="1128143"/>
                  <a:pt x="6191" y="1115348"/>
                </a:cubicBezTo>
                <a:close/>
                <a:moveTo>
                  <a:pt x="4130" y="23166"/>
                </a:moveTo>
                <a:cubicBezTo>
                  <a:pt x="4130" y="10372"/>
                  <a:pt x="14502" y="0"/>
                  <a:pt x="27296" y="0"/>
                </a:cubicBezTo>
                <a:cubicBezTo>
                  <a:pt x="40090" y="0"/>
                  <a:pt x="50462" y="10372"/>
                  <a:pt x="50462" y="23166"/>
                </a:cubicBezTo>
                <a:cubicBezTo>
                  <a:pt x="50462" y="35960"/>
                  <a:pt x="40090" y="46332"/>
                  <a:pt x="27296" y="46332"/>
                </a:cubicBezTo>
                <a:cubicBezTo>
                  <a:pt x="14502" y="46332"/>
                  <a:pt x="4130" y="35960"/>
                  <a:pt x="4130" y="23166"/>
                </a:cubicBezTo>
                <a:close/>
                <a:moveTo>
                  <a:pt x="4127" y="1286711"/>
                </a:moveTo>
                <a:cubicBezTo>
                  <a:pt x="4127" y="1273917"/>
                  <a:pt x="14499" y="1263547"/>
                  <a:pt x="27292" y="1263547"/>
                </a:cubicBezTo>
                <a:cubicBezTo>
                  <a:pt x="40086" y="1263547"/>
                  <a:pt x="50458" y="1273917"/>
                  <a:pt x="50458" y="1286711"/>
                </a:cubicBezTo>
                <a:cubicBezTo>
                  <a:pt x="50458" y="1299507"/>
                  <a:pt x="40086" y="1309879"/>
                  <a:pt x="27292" y="1309879"/>
                </a:cubicBezTo>
                <a:cubicBezTo>
                  <a:pt x="14499" y="1309879"/>
                  <a:pt x="4127" y="1299507"/>
                  <a:pt x="4127" y="1286711"/>
                </a:cubicBezTo>
                <a:close/>
                <a:moveTo>
                  <a:pt x="2064" y="194529"/>
                </a:moveTo>
                <a:cubicBezTo>
                  <a:pt x="2064" y="181735"/>
                  <a:pt x="12436" y="171363"/>
                  <a:pt x="25230" y="171363"/>
                </a:cubicBezTo>
                <a:cubicBezTo>
                  <a:pt x="38024" y="171363"/>
                  <a:pt x="48396" y="181735"/>
                  <a:pt x="48396" y="194529"/>
                </a:cubicBezTo>
                <a:cubicBezTo>
                  <a:pt x="48396" y="207323"/>
                  <a:pt x="38024" y="217695"/>
                  <a:pt x="25230" y="217695"/>
                </a:cubicBezTo>
                <a:cubicBezTo>
                  <a:pt x="12436" y="217695"/>
                  <a:pt x="2064" y="207323"/>
                  <a:pt x="2064" y="194529"/>
                </a:cubicBezTo>
                <a:close/>
                <a:moveTo>
                  <a:pt x="2064" y="386541"/>
                </a:moveTo>
                <a:cubicBezTo>
                  <a:pt x="2064" y="373746"/>
                  <a:pt x="12436" y="363375"/>
                  <a:pt x="25230" y="363375"/>
                </a:cubicBezTo>
                <a:cubicBezTo>
                  <a:pt x="38024" y="363375"/>
                  <a:pt x="48396" y="373746"/>
                  <a:pt x="48396" y="386541"/>
                </a:cubicBezTo>
                <a:cubicBezTo>
                  <a:pt x="48396" y="399334"/>
                  <a:pt x="38024" y="409706"/>
                  <a:pt x="25230" y="409706"/>
                </a:cubicBezTo>
                <a:cubicBezTo>
                  <a:pt x="12436" y="409706"/>
                  <a:pt x="2064" y="399334"/>
                  <a:pt x="2064" y="386541"/>
                </a:cubicBezTo>
                <a:close/>
                <a:moveTo>
                  <a:pt x="0" y="557904"/>
                </a:moveTo>
                <a:cubicBezTo>
                  <a:pt x="0" y="545110"/>
                  <a:pt x="10371" y="534738"/>
                  <a:pt x="23165" y="534738"/>
                </a:cubicBezTo>
                <a:cubicBezTo>
                  <a:pt x="35959" y="534738"/>
                  <a:pt x="46331" y="545110"/>
                  <a:pt x="46331" y="557904"/>
                </a:cubicBezTo>
                <a:cubicBezTo>
                  <a:pt x="46331" y="570697"/>
                  <a:pt x="35959" y="581069"/>
                  <a:pt x="23165" y="581069"/>
                </a:cubicBezTo>
                <a:cubicBezTo>
                  <a:pt x="10371" y="581069"/>
                  <a:pt x="0" y="570697"/>
                  <a:pt x="0" y="557904"/>
                </a:cubicBezTo>
                <a:close/>
              </a:path>
            </a:pathLst>
          </a:custGeom>
          <a:solidFill>
            <a:srgbClr val="42424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6"/>
          <p:cNvSpPr/>
          <p:nvPr/>
        </p:nvSpPr>
        <p:spPr>
          <a:xfrm flipH="1">
            <a:off x="9939059" y="4591825"/>
            <a:ext cx="2267416" cy="2267419"/>
          </a:xfrm>
          <a:custGeom>
            <a:avLst/>
            <a:gdLst/>
            <a:ahLst/>
            <a:cxnLst/>
            <a:rect l="l" t="t" r="r" b="b"/>
            <a:pathLst>
              <a:path w="1270261" h="1270263" extrusionOk="0">
                <a:moveTo>
                  <a:pt x="0" y="0"/>
                </a:moveTo>
                <a:lnTo>
                  <a:pt x="129876" y="6558"/>
                </a:lnTo>
                <a:cubicBezTo>
                  <a:pt x="770413" y="71609"/>
                  <a:pt x="1270261" y="612563"/>
                  <a:pt x="1270261" y="1270262"/>
                </a:cubicBezTo>
                <a:lnTo>
                  <a:pt x="1270261" y="1270263"/>
                </a:lnTo>
                <a:lnTo>
                  <a:pt x="635130" y="1270263"/>
                </a:lnTo>
                <a:lnTo>
                  <a:pt x="635130" y="1270262"/>
                </a:lnTo>
                <a:cubicBezTo>
                  <a:pt x="635130" y="963336"/>
                  <a:pt x="417419" y="707258"/>
                  <a:pt x="128000" y="648035"/>
                </a:cubicBezTo>
                <a:lnTo>
                  <a:pt x="0" y="63513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6"/>
          <p:cNvSpPr/>
          <p:nvPr/>
        </p:nvSpPr>
        <p:spPr>
          <a:xfrm flipH="1">
            <a:off x="10834837" y="224192"/>
            <a:ext cx="1119251" cy="1501878"/>
          </a:xfrm>
          <a:custGeom>
            <a:avLst/>
            <a:gdLst/>
            <a:ahLst/>
            <a:cxnLst/>
            <a:rect l="l" t="t" r="r" b="b"/>
            <a:pathLst>
              <a:path w="1119251" h="1501878" extrusionOk="0">
                <a:moveTo>
                  <a:pt x="1096085" y="1455553"/>
                </a:moveTo>
                <a:cubicBezTo>
                  <a:pt x="1108880" y="1455553"/>
                  <a:pt x="1119251" y="1465923"/>
                  <a:pt x="1119251" y="1478716"/>
                </a:cubicBezTo>
                <a:cubicBezTo>
                  <a:pt x="1119251" y="1491508"/>
                  <a:pt x="1108880" y="1501878"/>
                  <a:pt x="1096085" y="1501878"/>
                </a:cubicBezTo>
                <a:cubicBezTo>
                  <a:pt x="1083289" y="1501878"/>
                  <a:pt x="1072914" y="1491508"/>
                  <a:pt x="1072914" y="1478716"/>
                </a:cubicBezTo>
                <a:cubicBezTo>
                  <a:pt x="1072914" y="1465923"/>
                  <a:pt x="1083289" y="1455553"/>
                  <a:pt x="1096085" y="1455553"/>
                </a:cubicBezTo>
                <a:close/>
                <a:moveTo>
                  <a:pt x="918982" y="1455553"/>
                </a:moveTo>
                <a:cubicBezTo>
                  <a:pt x="931774" y="1455553"/>
                  <a:pt x="942146" y="1465923"/>
                  <a:pt x="942146" y="1478716"/>
                </a:cubicBezTo>
                <a:cubicBezTo>
                  <a:pt x="942146" y="1491509"/>
                  <a:pt x="931774" y="1501878"/>
                  <a:pt x="918982" y="1501878"/>
                </a:cubicBezTo>
                <a:cubicBezTo>
                  <a:pt x="906186" y="1501878"/>
                  <a:pt x="895815" y="1491509"/>
                  <a:pt x="895815" y="1478716"/>
                </a:cubicBezTo>
                <a:cubicBezTo>
                  <a:pt x="895815" y="1465923"/>
                  <a:pt x="906186" y="1455553"/>
                  <a:pt x="918982" y="1455553"/>
                </a:cubicBezTo>
                <a:close/>
                <a:moveTo>
                  <a:pt x="741886" y="1455553"/>
                </a:moveTo>
                <a:cubicBezTo>
                  <a:pt x="754681" y="1455553"/>
                  <a:pt x="765052" y="1465923"/>
                  <a:pt x="765052" y="1478716"/>
                </a:cubicBezTo>
                <a:cubicBezTo>
                  <a:pt x="765052" y="1491509"/>
                  <a:pt x="754681" y="1501878"/>
                  <a:pt x="741886" y="1501878"/>
                </a:cubicBezTo>
                <a:cubicBezTo>
                  <a:pt x="729092" y="1501878"/>
                  <a:pt x="718720" y="1491509"/>
                  <a:pt x="718720" y="1478716"/>
                </a:cubicBezTo>
                <a:cubicBezTo>
                  <a:pt x="718720" y="1465923"/>
                  <a:pt x="729092" y="1455553"/>
                  <a:pt x="741886" y="1455553"/>
                </a:cubicBezTo>
                <a:close/>
                <a:moveTo>
                  <a:pt x="564784" y="1455553"/>
                </a:moveTo>
                <a:cubicBezTo>
                  <a:pt x="577578" y="1455553"/>
                  <a:pt x="587950" y="1465923"/>
                  <a:pt x="587950" y="1478716"/>
                </a:cubicBezTo>
                <a:cubicBezTo>
                  <a:pt x="587950" y="1491509"/>
                  <a:pt x="577578" y="1501878"/>
                  <a:pt x="564784" y="1501878"/>
                </a:cubicBezTo>
                <a:cubicBezTo>
                  <a:pt x="551990" y="1501878"/>
                  <a:pt x="541618" y="1491509"/>
                  <a:pt x="541618" y="1478716"/>
                </a:cubicBezTo>
                <a:cubicBezTo>
                  <a:pt x="541618" y="1465923"/>
                  <a:pt x="551990" y="1455553"/>
                  <a:pt x="564784" y="1455553"/>
                </a:cubicBezTo>
                <a:close/>
                <a:moveTo>
                  <a:pt x="387688" y="1455553"/>
                </a:moveTo>
                <a:cubicBezTo>
                  <a:pt x="400481" y="1455553"/>
                  <a:pt x="410850" y="1465923"/>
                  <a:pt x="410850" y="1478716"/>
                </a:cubicBezTo>
                <a:cubicBezTo>
                  <a:pt x="410850" y="1491509"/>
                  <a:pt x="400481" y="1501878"/>
                  <a:pt x="387688" y="1501878"/>
                </a:cubicBezTo>
                <a:cubicBezTo>
                  <a:pt x="374892" y="1501878"/>
                  <a:pt x="364520" y="1491509"/>
                  <a:pt x="364520" y="1478716"/>
                </a:cubicBezTo>
                <a:cubicBezTo>
                  <a:pt x="364520" y="1465923"/>
                  <a:pt x="374892" y="1455553"/>
                  <a:pt x="387688" y="1455553"/>
                </a:cubicBezTo>
                <a:close/>
                <a:moveTo>
                  <a:pt x="210584" y="1455553"/>
                </a:moveTo>
                <a:cubicBezTo>
                  <a:pt x="223378" y="1455553"/>
                  <a:pt x="233750" y="1465923"/>
                  <a:pt x="233750" y="1478716"/>
                </a:cubicBezTo>
                <a:cubicBezTo>
                  <a:pt x="233750" y="1491509"/>
                  <a:pt x="223378" y="1501878"/>
                  <a:pt x="210584" y="1501878"/>
                </a:cubicBezTo>
                <a:cubicBezTo>
                  <a:pt x="197790" y="1501878"/>
                  <a:pt x="187418" y="1491509"/>
                  <a:pt x="187418" y="1478716"/>
                </a:cubicBezTo>
                <a:cubicBezTo>
                  <a:pt x="187418" y="1465923"/>
                  <a:pt x="197790" y="1455553"/>
                  <a:pt x="210584" y="1455553"/>
                </a:cubicBezTo>
                <a:close/>
                <a:moveTo>
                  <a:pt x="33486" y="1455553"/>
                </a:moveTo>
                <a:cubicBezTo>
                  <a:pt x="46280" y="1455553"/>
                  <a:pt x="56652" y="1465923"/>
                  <a:pt x="56652" y="1478716"/>
                </a:cubicBezTo>
                <a:cubicBezTo>
                  <a:pt x="56652" y="1491509"/>
                  <a:pt x="46280" y="1501878"/>
                  <a:pt x="33486" y="1501878"/>
                </a:cubicBezTo>
                <a:cubicBezTo>
                  <a:pt x="20692" y="1501878"/>
                  <a:pt x="10320" y="1491509"/>
                  <a:pt x="10320" y="1478716"/>
                </a:cubicBezTo>
                <a:cubicBezTo>
                  <a:pt x="10320" y="1465923"/>
                  <a:pt x="20692" y="1455553"/>
                  <a:pt x="33486" y="1455553"/>
                </a:cubicBezTo>
                <a:close/>
                <a:moveTo>
                  <a:pt x="1089891" y="1263547"/>
                </a:moveTo>
                <a:cubicBezTo>
                  <a:pt x="1102686" y="1263547"/>
                  <a:pt x="1113060" y="1273917"/>
                  <a:pt x="1113060" y="1286711"/>
                </a:cubicBezTo>
                <a:cubicBezTo>
                  <a:pt x="1113060" y="1299506"/>
                  <a:pt x="1102686" y="1309877"/>
                  <a:pt x="1089891" y="1309877"/>
                </a:cubicBezTo>
                <a:cubicBezTo>
                  <a:pt x="1077094" y="1309877"/>
                  <a:pt x="1066719" y="1299506"/>
                  <a:pt x="1066719" y="1286711"/>
                </a:cubicBezTo>
                <a:cubicBezTo>
                  <a:pt x="1066719" y="1273917"/>
                  <a:pt x="1077094" y="1263547"/>
                  <a:pt x="1089891" y="1263547"/>
                </a:cubicBezTo>
                <a:close/>
                <a:moveTo>
                  <a:pt x="912789" y="1263547"/>
                </a:moveTo>
                <a:cubicBezTo>
                  <a:pt x="925583" y="1263547"/>
                  <a:pt x="935953" y="1273917"/>
                  <a:pt x="935953" y="1286711"/>
                </a:cubicBezTo>
                <a:cubicBezTo>
                  <a:pt x="935953" y="1299506"/>
                  <a:pt x="925583" y="1309877"/>
                  <a:pt x="912789" y="1309877"/>
                </a:cubicBezTo>
                <a:cubicBezTo>
                  <a:pt x="899990" y="1309877"/>
                  <a:pt x="889623" y="1299506"/>
                  <a:pt x="889623" y="1286711"/>
                </a:cubicBezTo>
                <a:cubicBezTo>
                  <a:pt x="889623" y="1273917"/>
                  <a:pt x="899990" y="1263547"/>
                  <a:pt x="912789" y="1263547"/>
                </a:cubicBezTo>
                <a:close/>
                <a:moveTo>
                  <a:pt x="735692" y="1263547"/>
                </a:moveTo>
                <a:cubicBezTo>
                  <a:pt x="748486" y="1263547"/>
                  <a:pt x="758858" y="1273917"/>
                  <a:pt x="758858" y="1286711"/>
                </a:cubicBezTo>
                <a:cubicBezTo>
                  <a:pt x="758858" y="1299507"/>
                  <a:pt x="748486" y="1309877"/>
                  <a:pt x="735692" y="1309877"/>
                </a:cubicBezTo>
                <a:cubicBezTo>
                  <a:pt x="722898" y="1309877"/>
                  <a:pt x="712525" y="1299507"/>
                  <a:pt x="712525" y="1286711"/>
                </a:cubicBezTo>
                <a:cubicBezTo>
                  <a:pt x="712525" y="1273917"/>
                  <a:pt x="722898" y="1263547"/>
                  <a:pt x="735692" y="1263547"/>
                </a:cubicBezTo>
                <a:close/>
                <a:moveTo>
                  <a:pt x="558589" y="1263547"/>
                </a:moveTo>
                <a:cubicBezTo>
                  <a:pt x="571384" y="1263547"/>
                  <a:pt x="581756" y="1273917"/>
                  <a:pt x="581756" y="1286711"/>
                </a:cubicBezTo>
                <a:cubicBezTo>
                  <a:pt x="581756" y="1299507"/>
                  <a:pt x="571384" y="1309877"/>
                  <a:pt x="558589" y="1309877"/>
                </a:cubicBezTo>
                <a:cubicBezTo>
                  <a:pt x="545796" y="1309877"/>
                  <a:pt x="535423" y="1299507"/>
                  <a:pt x="535423" y="1286711"/>
                </a:cubicBezTo>
                <a:cubicBezTo>
                  <a:pt x="535423" y="1273917"/>
                  <a:pt x="545796" y="1263547"/>
                  <a:pt x="558589" y="1263547"/>
                </a:cubicBezTo>
                <a:close/>
                <a:moveTo>
                  <a:pt x="381492" y="1263547"/>
                </a:moveTo>
                <a:cubicBezTo>
                  <a:pt x="394287" y="1263547"/>
                  <a:pt x="404657" y="1273917"/>
                  <a:pt x="404657" y="1286711"/>
                </a:cubicBezTo>
                <a:cubicBezTo>
                  <a:pt x="404657" y="1299507"/>
                  <a:pt x="394287" y="1309877"/>
                  <a:pt x="381492" y="1309877"/>
                </a:cubicBezTo>
                <a:cubicBezTo>
                  <a:pt x="368698" y="1309877"/>
                  <a:pt x="358325" y="1299507"/>
                  <a:pt x="358325" y="1286711"/>
                </a:cubicBezTo>
                <a:cubicBezTo>
                  <a:pt x="358325" y="1273917"/>
                  <a:pt x="368698" y="1263547"/>
                  <a:pt x="381492" y="1263547"/>
                </a:cubicBezTo>
                <a:close/>
                <a:moveTo>
                  <a:pt x="204391" y="1263547"/>
                </a:moveTo>
                <a:cubicBezTo>
                  <a:pt x="217185" y="1263547"/>
                  <a:pt x="227557" y="1273917"/>
                  <a:pt x="227557" y="1286711"/>
                </a:cubicBezTo>
                <a:cubicBezTo>
                  <a:pt x="227557" y="1299507"/>
                  <a:pt x="217185" y="1309877"/>
                  <a:pt x="204391" y="1309877"/>
                </a:cubicBezTo>
                <a:cubicBezTo>
                  <a:pt x="191597" y="1309877"/>
                  <a:pt x="181225" y="1299507"/>
                  <a:pt x="181225" y="1286711"/>
                </a:cubicBezTo>
                <a:cubicBezTo>
                  <a:pt x="181225" y="1273917"/>
                  <a:pt x="191597" y="1263547"/>
                  <a:pt x="204391" y="1263547"/>
                </a:cubicBezTo>
                <a:close/>
                <a:moveTo>
                  <a:pt x="27292" y="1263547"/>
                </a:moveTo>
                <a:cubicBezTo>
                  <a:pt x="40086" y="1263547"/>
                  <a:pt x="50458" y="1273917"/>
                  <a:pt x="50458" y="1286711"/>
                </a:cubicBezTo>
                <a:cubicBezTo>
                  <a:pt x="50458" y="1299507"/>
                  <a:pt x="40086" y="1309879"/>
                  <a:pt x="27292" y="1309879"/>
                </a:cubicBezTo>
                <a:cubicBezTo>
                  <a:pt x="14499" y="1309879"/>
                  <a:pt x="4127" y="1299507"/>
                  <a:pt x="4127" y="1286711"/>
                </a:cubicBezTo>
                <a:cubicBezTo>
                  <a:pt x="4127" y="1273917"/>
                  <a:pt x="14499" y="1263547"/>
                  <a:pt x="27292" y="1263547"/>
                </a:cubicBezTo>
                <a:close/>
                <a:moveTo>
                  <a:pt x="1091956" y="1092182"/>
                </a:moveTo>
                <a:cubicBezTo>
                  <a:pt x="1104753" y="1092182"/>
                  <a:pt x="1115123" y="1102553"/>
                  <a:pt x="1115123" y="1115347"/>
                </a:cubicBezTo>
                <a:cubicBezTo>
                  <a:pt x="1115123" y="1128143"/>
                  <a:pt x="1104753" y="1138515"/>
                  <a:pt x="1091956" y="1138515"/>
                </a:cubicBezTo>
                <a:cubicBezTo>
                  <a:pt x="1079159" y="1138515"/>
                  <a:pt x="1068786" y="1128143"/>
                  <a:pt x="1068786" y="1115347"/>
                </a:cubicBezTo>
                <a:cubicBezTo>
                  <a:pt x="1068786" y="1102553"/>
                  <a:pt x="1079159" y="1092182"/>
                  <a:pt x="1091956" y="1092182"/>
                </a:cubicBezTo>
                <a:close/>
                <a:moveTo>
                  <a:pt x="914854" y="1092182"/>
                </a:moveTo>
                <a:cubicBezTo>
                  <a:pt x="927647" y="1092182"/>
                  <a:pt x="938017" y="1102553"/>
                  <a:pt x="938017" y="1115347"/>
                </a:cubicBezTo>
                <a:cubicBezTo>
                  <a:pt x="938017" y="1128143"/>
                  <a:pt x="927647" y="1138515"/>
                  <a:pt x="914854" y="1138515"/>
                </a:cubicBezTo>
                <a:cubicBezTo>
                  <a:pt x="902054" y="1138515"/>
                  <a:pt x="891687" y="1128143"/>
                  <a:pt x="891687" y="1115347"/>
                </a:cubicBezTo>
                <a:cubicBezTo>
                  <a:pt x="891687" y="1102553"/>
                  <a:pt x="902054" y="1092182"/>
                  <a:pt x="914854" y="1092182"/>
                </a:cubicBezTo>
                <a:close/>
                <a:moveTo>
                  <a:pt x="737757" y="1092182"/>
                </a:moveTo>
                <a:cubicBezTo>
                  <a:pt x="750552" y="1092182"/>
                  <a:pt x="760924" y="1102553"/>
                  <a:pt x="760924" y="1115347"/>
                </a:cubicBezTo>
                <a:cubicBezTo>
                  <a:pt x="760924" y="1128143"/>
                  <a:pt x="750552" y="1138515"/>
                  <a:pt x="737757" y="1138515"/>
                </a:cubicBezTo>
                <a:cubicBezTo>
                  <a:pt x="724963" y="1138515"/>
                  <a:pt x="714591" y="1128143"/>
                  <a:pt x="714591" y="1115347"/>
                </a:cubicBezTo>
                <a:cubicBezTo>
                  <a:pt x="714591" y="1102553"/>
                  <a:pt x="724963" y="1092182"/>
                  <a:pt x="737757" y="1092182"/>
                </a:cubicBezTo>
                <a:close/>
                <a:moveTo>
                  <a:pt x="560655" y="1092182"/>
                </a:moveTo>
                <a:cubicBezTo>
                  <a:pt x="573449" y="1092182"/>
                  <a:pt x="583821" y="1102553"/>
                  <a:pt x="583821" y="1115348"/>
                </a:cubicBezTo>
                <a:cubicBezTo>
                  <a:pt x="583821" y="1128143"/>
                  <a:pt x="573449" y="1138515"/>
                  <a:pt x="560655" y="1138515"/>
                </a:cubicBezTo>
                <a:cubicBezTo>
                  <a:pt x="547861" y="1138515"/>
                  <a:pt x="537489" y="1128143"/>
                  <a:pt x="537489" y="1115348"/>
                </a:cubicBezTo>
                <a:cubicBezTo>
                  <a:pt x="537489" y="1102553"/>
                  <a:pt x="547861" y="1092182"/>
                  <a:pt x="560655" y="1092182"/>
                </a:cubicBezTo>
                <a:close/>
                <a:moveTo>
                  <a:pt x="383558" y="1092182"/>
                </a:moveTo>
                <a:cubicBezTo>
                  <a:pt x="396353" y="1092182"/>
                  <a:pt x="406723" y="1102553"/>
                  <a:pt x="406723" y="1115348"/>
                </a:cubicBezTo>
                <a:cubicBezTo>
                  <a:pt x="406723" y="1128143"/>
                  <a:pt x="396353" y="1138515"/>
                  <a:pt x="383558" y="1138515"/>
                </a:cubicBezTo>
                <a:cubicBezTo>
                  <a:pt x="370763" y="1138515"/>
                  <a:pt x="360391" y="1128143"/>
                  <a:pt x="360391" y="1115348"/>
                </a:cubicBezTo>
                <a:cubicBezTo>
                  <a:pt x="360391" y="1102553"/>
                  <a:pt x="370763" y="1092182"/>
                  <a:pt x="383558" y="1092182"/>
                </a:cubicBezTo>
                <a:close/>
                <a:moveTo>
                  <a:pt x="206455" y="1092182"/>
                </a:moveTo>
                <a:cubicBezTo>
                  <a:pt x="219249" y="1092182"/>
                  <a:pt x="229621" y="1102553"/>
                  <a:pt x="229621" y="1115348"/>
                </a:cubicBezTo>
                <a:cubicBezTo>
                  <a:pt x="229621" y="1128143"/>
                  <a:pt x="219249" y="1138515"/>
                  <a:pt x="206455" y="1138515"/>
                </a:cubicBezTo>
                <a:cubicBezTo>
                  <a:pt x="193661" y="1138515"/>
                  <a:pt x="183289" y="1128143"/>
                  <a:pt x="183289" y="1115348"/>
                </a:cubicBezTo>
                <a:cubicBezTo>
                  <a:pt x="183289" y="1102553"/>
                  <a:pt x="193661" y="1092182"/>
                  <a:pt x="206455" y="1092182"/>
                </a:cubicBezTo>
                <a:close/>
                <a:moveTo>
                  <a:pt x="29357" y="1092182"/>
                </a:moveTo>
                <a:cubicBezTo>
                  <a:pt x="42151" y="1092182"/>
                  <a:pt x="52523" y="1102553"/>
                  <a:pt x="52523" y="1115348"/>
                </a:cubicBezTo>
                <a:cubicBezTo>
                  <a:pt x="52523" y="1128143"/>
                  <a:pt x="42151" y="1138515"/>
                  <a:pt x="29357" y="1138515"/>
                </a:cubicBezTo>
                <a:cubicBezTo>
                  <a:pt x="16563" y="1138515"/>
                  <a:pt x="6191" y="1128143"/>
                  <a:pt x="6191" y="1115348"/>
                </a:cubicBezTo>
                <a:cubicBezTo>
                  <a:pt x="6191" y="1102553"/>
                  <a:pt x="16563" y="1092182"/>
                  <a:pt x="29357" y="1092182"/>
                </a:cubicBezTo>
                <a:close/>
                <a:moveTo>
                  <a:pt x="1091956" y="900174"/>
                </a:moveTo>
                <a:cubicBezTo>
                  <a:pt x="1104753" y="900174"/>
                  <a:pt x="1115123" y="910547"/>
                  <a:pt x="1115123" y="923339"/>
                </a:cubicBezTo>
                <a:cubicBezTo>
                  <a:pt x="1115123" y="936133"/>
                  <a:pt x="1104753" y="946506"/>
                  <a:pt x="1091956" y="946506"/>
                </a:cubicBezTo>
                <a:cubicBezTo>
                  <a:pt x="1079160" y="946506"/>
                  <a:pt x="1068786" y="936133"/>
                  <a:pt x="1068786" y="923339"/>
                </a:cubicBezTo>
                <a:cubicBezTo>
                  <a:pt x="1068786" y="910547"/>
                  <a:pt x="1079160" y="900174"/>
                  <a:pt x="1091956" y="900174"/>
                </a:cubicBezTo>
                <a:close/>
                <a:moveTo>
                  <a:pt x="914854" y="900174"/>
                </a:moveTo>
                <a:cubicBezTo>
                  <a:pt x="927647" y="900174"/>
                  <a:pt x="938019" y="910547"/>
                  <a:pt x="938019" y="923339"/>
                </a:cubicBezTo>
                <a:cubicBezTo>
                  <a:pt x="938019" y="936133"/>
                  <a:pt x="927647" y="946506"/>
                  <a:pt x="914854" y="946506"/>
                </a:cubicBezTo>
                <a:cubicBezTo>
                  <a:pt x="902054" y="946506"/>
                  <a:pt x="891687" y="936133"/>
                  <a:pt x="891687" y="923339"/>
                </a:cubicBezTo>
                <a:cubicBezTo>
                  <a:pt x="891687" y="910547"/>
                  <a:pt x="902054" y="900174"/>
                  <a:pt x="914854" y="900174"/>
                </a:cubicBezTo>
                <a:close/>
                <a:moveTo>
                  <a:pt x="737758" y="900174"/>
                </a:moveTo>
                <a:cubicBezTo>
                  <a:pt x="750552" y="900174"/>
                  <a:pt x="760924" y="910547"/>
                  <a:pt x="760924" y="923339"/>
                </a:cubicBezTo>
                <a:cubicBezTo>
                  <a:pt x="760924" y="936134"/>
                  <a:pt x="750552" y="946506"/>
                  <a:pt x="737758" y="946506"/>
                </a:cubicBezTo>
                <a:cubicBezTo>
                  <a:pt x="724964" y="946506"/>
                  <a:pt x="714592" y="936134"/>
                  <a:pt x="714592" y="923339"/>
                </a:cubicBezTo>
                <a:cubicBezTo>
                  <a:pt x="714592" y="910547"/>
                  <a:pt x="724964" y="900174"/>
                  <a:pt x="737758" y="900174"/>
                </a:cubicBezTo>
                <a:close/>
                <a:moveTo>
                  <a:pt x="560655" y="900174"/>
                </a:moveTo>
                <a:cubicBezTo>
                  <a:pt x="573450" y="900174"/>
                  <a:pt x="583822" y="910547"/>
                  <a:pt x="583822" y="923339"/>
                </a:cubicBezTo>
                <a:cubicBezTo>
                  <a:pt x="583822" y="936134"/>
                  <a:pt x="573450" y="946506"/>
                  <a:pt x="560655" y="946506"/>
                </a:cubicBezTo>
                <a:cubicBezTo>
                  <a:pt x="547862" y="946506"/>
                  <a:pt x="537490" y="936134"/>
                  <a:pt x="537490" y="923339"/>
                </a:cubicBezTo>
                <a:cubicBezTo>
                  <a:pt x="537490" y="910547"/>
                  <a:pt x="547862" y="900174"/>
                  <a:pt x="560655" y="900174"/>
                </a:cubicBezTo>
                <a:close/>
                <a:moveTo>
                  <a:pt x="383559" y="900174"/>
                </a:moveTo>
                <a:cubicBezTo>
                  <a:pt x="396353" y="900174"/>
                  <a:pt x="406723" y="910547"/>
                  <a:pt x="406723" y="923339"/>
                </a:cubicBezTo>
                <a:cubicBezTo>
                  <a:pt x="406723" y="936134"/>
                  <a:pt x="396353" y="946506"/>
                  <a:pt x="383559" y="946506"/>
                </a:cubicBezTo>
                <a:cubicBezTo>
                  <a:pt x="370763" y="946506"/>
                  <a:pt x="360392" y="936134"/>
                  <a:pt x="360392" y="923339"/>
                </a:cubicBezTo>
                <a:cubicBezTo>
                  <a:pt x="360392" y="910547"/>
                  <a:pt x="370763" y="900174"/>
                  <a:pt x="383559" y="900174"/>
                </a:cubicBezTo>
                <a:close/>
                <a:moveTo>
                  <a:pt x="206456" y="900174"/>
                </a:moveTo>
                <a:cubicBezTo>
                  <a:pt x="219249" y="900174"/>
                  <a:pt x="229621" y="910547"/>
                  <a:pt x="229621" y="923339"/>
                </a:cubicBezTo>
                <a:cubicBezTo>
                  <a:pt x="229621" y="936134"/>
                  <a:pt x="219249" y="946506"/>
                  <a:pt x="206456" y="946506"/>
                </a:cubicBezTo>
                <a:cubicBezTo>
                  <a:pt x="193662" y="946506"/>
                  <a:pt x="183290" y="936134"/>
                  <a:pt x="183290" y="923339"/>
                </a:cubicBezTo>
                <a:cubicBezTo>
                  <a:pt x="183290" y="910547"/>
                  <a:pt x="193662" y="900174"/>
                  <a:pt x="206456" y="900174"/>
                </a:cubicBezTo>
                <a:close/>
                <a:moveTo>
                  <a:pt x="29357" y="900174"/>
                </a:moveTo>
                <a:cubicBezTo>
                  <a:pt x="42151" y="900174"/>
                  <a:pt x="52523" y="910547"/>
                  <a:pt x="52523" y="923339"/>
                </a:cubicBezTo>
                <a:cubicBezTo>
                  <a:pt x="52523" y="936134"/>
                  <a:pt x="42151" y="946506"/>
                  <a:pt x="29357" y="946506"/>
                </a:cubicBezTo>
                <a:cubicBezTo>
                  <a:pt x="16564" y="946506"/>
                  <a:pt x="6192" y="936134"/>
                  <a:pt x="6192" y="923339"/>
                </a:cubicBezTo>
                <a:cubicBezTo>
                  <a:pt x="6192" y="910547"/>
                  <a:pt x="16564" y="900174"/>
                  <a:pt x="29357" y="900174"/>
                </a:cubicBezTo>
                <a:close/>
                <a:moveTo>
                  <a:pt x="1094023" y="728810"/>
                </a:moveTo>
                <a:cubicBezTo>
                  <a:pt x="1106818" y="728810"/>
                  <a:pt x="1117189" y="739182"/>
                  <a:pt x="1117189" y="751977"/>
                </a:cubicBezTo>
                <a:cubicBezTo>
                  <a:pt x="1117189" y="764771"/>
                  <a:pt x="1106818" y="775143"/>
                  <a:pt x="1094023" y="775143"/>
                </a:cubicBezTo>
                <a:cubicBezTo>
                  <a:pt x="1081225" y="775143"/>
                  <a:pt x="1070851" y="764771"/>
                  <a:pt x="1070851" y="751977"/>
                </a:cubicBezTo>
                <a:cubicBezTo>
                  <a:pt x="1070851" y="739182"/>
                  <a:pt x="1081225" y="728810"/>
                  <a:pt x="1094023" y="728810"/>
                </a:cubicBezTo>
                <a:close/>
                <a:moveTo>
                  <a:pt x="916920" y="728810"/>
                </a:moveTo>
                <a:cubicBezTo>
                  <a:pt x="929710" y="728810"/>
                  <a:pt x="940083" y="739182"/>
                  <a:pt x="940083" y="751977"/>
                </a:cubicBezTo>
                <a:cubicBezTo>
                  <a:pt x="940083" y="764771"/>
                  <a:pt x="929710" y="775143"/>
                  <a:pt x="916920" y="775143"/>
                </a:cubicBezTo>
                <a:cubicBezTo>
                  <a:pt x="904121" y="775143"/>
                  <a:pt x="893752" y="764771"/>
                  <a:pt x="893752" y="751977"/>
                </a:cubicBezTo>
                <a:cubicBezTo>
                  <a:pt x="893752" y="739182"/>
                  <a:pt x="904121" y="728810"/>
                  <a:pt x="916920" y="728810"/>
                </a:cubicBezTo>
                <a:close/>
                <a:moveTo>
                  <a:pt x="739823" y="728810"/>
                </a:moveTo>
                <a:cubicBezTo>
                  <a:pt x="752617" y="728810"/>
                  <a:pt x="762989" y="739182"/>
                  <a:pt x="762989" y="751977"/>
                </a:cubicBezTo>
                <a:cubicBezTo>
                  <a:pt x="762989" y="764771"/>
                  <a:pt x="752617" y="775143"/>
                  <a:pt x="739823" y="775143"/>
                </a:cubicBezTo>
                <a:cubicBezTo>
                  <a:pt x="727029" y="775143"/>
                  <a:pt x="716656" y="764771"/>
                  <a:pt x="716656" y="751977"/>
                </a:cubicBezTo>
                <a:cubicBezTo>
                  <a:pt x="716656" y="739182"/>
                  <a:pt x="727029" y="728810"/>
                  <a:pt x="739823" y="728810"/>
                </a:cubicBezTo>
                <a:close/>
                <a:moveTo>
                  <a:pt x="562720" y="728810"/>
                </a:moveTo>
                <a:cubicBezTo>
                  <a:pt x="575514" y="728810"/>
                  <a:pt x="585887" y="739182"/>
                  <a:pt x="585887" y="751977"/>
                </a:cubicBezTo>
                <a:cubicBezTo>
                  <a:pt x="585887" y="764771"/>
                  <a:pt x="575514" y="775143"/>
                  <a:pt x="562720" y="775143"/>
                </a:cubicBezTo>
                <a:cubicBezTo>
                  <a:pt x="549926" y="775143"/>
                  <a:pt x="539554" y="764771"/>
                  <a:pt x="539554" y="751977"/>
                </a:cubicBezTo>
                <a:cubicBezTo>
                  <a:pt x="539554" y="739182"/>
                  <a:pt x="549926" y="728810"/>
                  <a:pt x="562720" y="728810"/>
                </a:cubicBezTo>
                <a:close/>
                <a:moveTo>
                  <a:pt x="385624" y="728810"/>
                </a:moveTo>
                <a:cubicBezTo>
                  <a:pt x="398417" y="728810"/>
                  <a:pt x="408787" y="739182"/>
                  <a:pt x="408787" y="751977"/>
                </a:cubicBezTo>
                <a:cubicBezTo>
                  <a:pt x="408787" y="764771"/>
                  <a:pt x="398417" y="775143"/>
                  <a:pt x="385624" y="775143"/>
                </a:cubicBezTo>
                <a:cubicBezTo>
                  <a:pt x="372828" y="775143"/>
                  <a:pt x="362457" y="764771"/>
                  <a:pt x="362457" y="751977"/>
                </a:cubicBezTo>
                <a:cubicBezTo>
                  <a:pt x="362457" y="739182"/>
                  <a:pt x="372828" y="728810"/>
                  <a:pt x="385624" y="728810"/>
                </a:cubicBezTo>
                <a:close/>
                <a:moveTo>
                  <a:pt x="208520" y="728810"/>
                </a:moveTo>
                <a:cubicBezTo>
                  <a:pt x="221314" y="728810"/>
                  <a:pt x="231686" y="739182"/>
                  <a:pt x="231686" y="751977"/>
                </a:cubicBezTo>
                <a:cubicBezTo>
                  <a:pt x="231686" y="764771"/>
                  <a:pt x="221314" y="775143"/>
                  <a:pt x="208520" y="775143"/>
                </a:cubicBezTo>
                <a:cubicBezTo>
                  <a:pt x="195726" y="775143"/>
                  <a:pt x="185354" y="764771"/>
                  <a:pt x="185354" y="751977"/>
                </a:cubicBezTo>
                <a:cubicBezTo>
                  <a:pt x="185354" y="739182"/>
                  <a:pt x="195726" y="728810"/>
                  <a:pt x="208520" y="728810"/>
                </a:cubicBezTo>
                <a:close/>
                <a:moveTo>
                  <a:pt x="31422" y="728810"/>
                </a:moveTo>
                <a:cubicBezTo>
                  <a:pt x="44216" y="728810"/>
                  <a:pt x="54588" y="739182"/>
                  <a:pt x="54588" y="751977"/>
                </a:cubicBezTo>
                <a:cubicBezTo>
                  <a:pt x="54588" y="764771"/>
                  <a:pt x="44216" y="775143"/>
                  <a:pt x="31422" y="775143"/>
                </a:cubicBezTo>
                <a:cubicBezTo>
                  <a:pt x="18628" y="775143"/>
                  <a:pt x="8256" y="764771"/>
                  <a:pt x="8256" y="751977"/>
                </a:cubicBezTo>
                <a:cubicBezTo>
                  <a:pt x="8256" y="739182"/>
                  <a:pt x="18628" y="728810"/>
                  <a:pt x="31422" y="728810"/>
                </a:cubicBezTo>
                <a:close/>
                <a:moveTo>
                  <a:pt x="1085764" y="534738"/>
                </a:moveTo>
                <a:cubicBezTo>
                  <a:pt x="1098561" y="534738"/>
                  <a:pt x="1108933" y="545110"/>
                  <a:pt x="1108933" y="557903"/>
                </a:cubicBezTo>
                <a:cubicBezTo>
                  <a:pt x="1108933" y="570697"/>
                  <a:pt x="1098561" y="581069"/>
                  <a:pt x="1085764" y="581069"/>
                </a:cubicBezTo>
                <a:cubicBezTo>
                  <a:pt x="1072968" y="581069"/>
                  <a:pt x="1062591" y="570697"/>
                  <a:pt x="1062591" y="557903"/>
                </a:cubicBezTo>
                <a:cubicBezTo>
                  <a:pt x="1062591" y="545110"/>
                  <a:pt x="1072968" y="534738"/>
                  <a:pt x="1085764" y="534738"/>
                </a:cubicBezTo>
                <a:close/>
                <a:moveTo>
                  <a:pt x="908662" y="534738"/>
                </a:moveTo>
                <a:cubicBezTo>
                  <a:pt x="921456" y="534738"/>
                  <a:pt x="931826" y="545110"/>
                  <a:pt x="931826" y="557903"/>
                </a:cubicBezTo>
                <a:cubicBezTo>
                  <a:pt x="931826" y="570697"/>
                  <a:pt x="921456" y="581069"/>
                  <a:pt x="908662" y="581069"/>
                </a:cubicBezTo>
                <a:cubicBezTo>
                  <a:pt x="895866" y="581069"/>
                  <a:pt x="885496" y="570697"/>
                  <a:pt x="885496" y="557903"/>
                </a:cubicBezTo>
                <a:cubicBezTo>
                  <a:pt x="885496" y="545110"/>
                  <a:pt x="895866" y="534738"/>
                  <a:pt x="908662" y="534738"/>
                </a:cubicBezTo>
                <a:close/>
                <a:moveTo>
                  <a:pt x="731565" y="534738"/>
                </a:moveTo>
                <a:cubicBezTo>
                  <a:pt x="744360" y="534738"/>
                  <a:pt x="754732" y="545110"/>
                  <a:pt x="754732" y="557904"/>
                </a:cubicBezTo>
                <a:cubicBezTo>
                  <a:pt x="754732" y="570697"/>
                  <a:pt x="744360" y="581069"/>
                  <a:pt x="731565" y="581069"/>
                </a:cubicBezTo>
                <a:cubicBezTo>
                  <a:pt x="718771" y="581069"/>
                  <a:pt x="708399" y="570697"/>
                  <a:pt x="708399" y="557904"/>
                </a:cubicBezTo>
                <a:cubicBezTo>
                  <a:pt x="708399" y="545110"/>
                  <a:pt x="718771" y="534738"/>
                  <a:pt x="731565" y="534738"/>
                </a:cubicBezTo>
                <a:close/>
                <a:moveTo>
                  <a:pt x="554463" y="534738"/>
                </a:moveTo>
                <a:cubicBezTo>
                  <a:pt x="567258" y="534738"/>
                  <a:pt x="577630" y="545110"/>
                  <a:pt x="577630" y="557904"/>
                </a:cubicBezTo>
                <a:cubicBezTo>
                  <a:pt x="577630" y="570697"/>
                  <a:pt x="567258" y="581069"/>
                  <a:pt x="554463" y="581069"/>
                </a:cubicBezTo>
                <a:cubicBezTo>
                  <a:pt x="541669" y="581069"/>
                  <a:pt x="531297" y="570697"/>
                  <a:pt x="531297" y="557904"/>
                </a:cubicBezTo>
                <a:cubicBezTo>
                  <a:pt x="531297" y="545110"/>
                  <a:pt x="541669" y="534738"/>
                  <a:pt x="554463" y="534738"/>
                </a:cubicBezTo>
                <a:close/>
                <a:moveTo>
                  <a:pt x="377366" y="534738"/>
                </a:moveTo>
                <a:cubicBezTo>
                  <a:pt x="390162" y="534738"/>
                  <a:pt x="400532" y="545110"/>
                  <a:pt x="400532" y="557904"/>
                </a:cubicBezTo>
                <a:cubicBezTo>
                  <a:pt x="400532" y="570697"/>
                  <a:pt x="390162" y="581069"/>
                  <a:pt x="377366" y="581069"/>
                </a:cubicBezTo>
                <a:cubicBezTo>
                  <a:pt x="364572" y="581069"/>
                  <a:pt x="354199" y="570697"/>
                  <a:pt x="354199" y="557904"/>
                </a:cubicBezTo>
                <a:cubicBezTo>
                  <a:pt x="354199" y="545110"/>
                  <a:pt x="364572" y="534738"/>
                  <a:pt x="377366" y="534738"/>
                </a:cubicBezTo>
                <a:close/>
                <a:moveTo>
                  <a:pt x="200263" y="534738"/>
                </a:moveTo>
                <a:cubicBezTo>
                  <a:pt x="213057" y="534738"/>
                  <a:pt x="223429" y="545110"/>
                  <a:pt x="223429" y="557904"/>
                </a:cubicBezTo>
                <a:cubicBezTo>
                  <a:pt x="223429" y="570697"/>
                  <a:pt x="213057" y="581069"/>
                  <a:pt x="200263" y="581069"/>
                </a:cubicBezTo>
                <a:cubicBezTo>
                  <a:pt x="187470" y="581069"/>
                  <a:pt x="177098" y="570697"/>
                  <a:pt x="177098" y="557904"/>
                </a:cubicBezTo>
                <a:cubicBezTo>
                  <a:pt x="177098" y="545110"/>
                  <a:pt x="187470" y="534738"/>
                  <a:pt x="200263" y="534738"/>
                </a:cubicBezTo>
                <a:close/>
                <a:moveTo>
                  <a:pt x="23165" y="534738"/>
                </a:moveTo>
                <a:cubicBezTo>
                  <a:pt x="35959" y="534738"/>
                  <a:pt x="46331" y="545110"/>
                  <a:pt x="46331" y="557904"/>
                </a:cubicBezTo>
                <a:cubicBezTo>
                  <a:pt x="46331" y="570697"/>
                  <a:pt x="35959" y="581069"/>
                  <a:pt x="23165" y="581069"/>
                </a:cubicBezTo>
                <a:cubicBezTo>
                  <a:pt x="10371" y="581069"/>
                  <a:pt x="0" y="570697"/>
                  <a:pt x="0" y="557904"/>
                </a:cubicBezTo>
                <a:cubicBezTo>
                  <a:pt x="0" y="545110"/>
                  <a:pt x="10371" y="534738"/>
                  <a:pt x="23165" y="534738"/>
                </a:cubicBezTo>
                <a:close/>
                <a:moveTo>
                  <a:pt x="1087829" y="363375"/>
                </a:moveTo>
                <a:cubicBezTo>
                  <a:pt x="1100626" y="363375"/>
                  <a:pt x="1110998" y="373746"/>
                  <a:pt x="1110998" y="386540"/>
                </a:cubicBezTo>
                <a:cubicBezTo>
                  <a:pt x="1110998" y="399334"/>
                  <a:pt x="1100626" y="409706"/>
                  <a:pt x="1087829" y="409706"/>
                </a:cubicBezTo>
                <a:cubicBezTo>
                  <a:pt x="1075032" y="409706"/>
                  <a:pt x="1064659" y="399334"/>
                  <a:pt x="1064659" y="386540"/>
                </a:cubicBezTo>
                <a:cubicBezTo>
                  <a:pt x="1064659" y="373746"/>
                  <a:pt x="1075032" y="363375"/>
                  <a:pt x="1087829" y="363375"/>
                </a:cubicBezTo>
                <a:close/>
                <a:moveTo>
                  <a:pt x="910729" y="363375"/>
                </a:moveTo>
                <a:cubicBezTo>
                  <a:pt x="923520" y="363375"/>
                  <a:pt x="933892" y="373746"/>
                  <a:pt x="933892" y="386540"/>
                </a:cubicBezTo>
                <a:cubicBezTo>
                  <a:pt x="933892" y="399334"/>
                  <a:pt x="923520" y="409706"/>
                  <a:pt x="910729" y="409706"/>
                </a:cubicBezTo>
                <a:cubicBezTo>
                  <a:pt x="897930" y="409706"/>
                  <a:pt x="887563" y="399334"/>
                  <a:pt x="887563" y="386540"/>
                </a:cubicBezTo>
                <a:cubicBezTo>
                  <a:pt x="887563" y="373746"/>
                  <a:pt x="897930" y="363375"/>
                  <a:pt x="910729" y="363375"/>
                </a:cubicBezTo>
                <a:close/>
                <a:moveTo>
                  <a:pt x="733631" y="363375"/>
                </a:moveTo>
                <a:cubicBezTo>
                  <a:pt x="746425" y="363375"/>
                  <a:pt x="756797" y="373746"/>
                  <a:pt x="756797" y="386540"/>
                </a:cubicBezTo>
                <a:cubicBezTo>
                  <a:pt x="756797" y="399334"/>
                  <a:pt x="746425" y="409706"/>
                  <a:pt x="733631" y="409706"/>
                </a:cubicBezTo>
                <a:cubicBezTo>
                  <a:pt x="720836" y="409706"/>
                  <a:pt x="710464" y="399334"/>
                  <a:pt x="710464" y="386540"/>
                </a:cubicBezTo>
                <a:cubicBezTo>
                  <a:pt x="710464" y="373746"/>
                  <a:pt x="720836" y="363375"/>
                  <a:pt x="733631" y="363375"/>
                </a:cubicBezTo>
                <a:close/>
                <a:moveTo>
                  <a:pt x="556528" y="363375"/>
                </a:moveTo>
                <a:cubicBezTo>
                  <a:pt x="569322" y="363375"/>
                  <a:pt x="579694" y="373746"/>
                  <a:pt x="579694" y="386541"/>
                </a:cubicBezTo>
                <a:cubicBezTo>
                  <a:pt x="579694" y="399334"/>
                  <a:pt x="569322" y="409706"/>
                  <a:pt x="556528" y="409706"/>
                </a:cubicBezTo>
                <a:cubicBezTo>
                  <a:pt x="543734" y="409706"/>
                  <a:pt x="533362" y="399334"/>
                  <a:pt x="533362" y="386541"/>
                </a:cubicBezTo>
                <a:cubicBezTo>
                  <a:pt x="533362" y="373746"/>
                  <a:pt x="543734" y="363375"/>
                  <a:pt x="556528" y="363375"/>
                </a:cubicBezTo>
                <a:close/>
                <a:moveTo>
                  <a:pt x="379431" y="363375"/>
                </a:moveTo>
                <a:cubicBezTo>
                  <a:pt x="392226" y="363375"/>
                  <a:pt x="402597" y="373746"/>
                  <a:pt x="402597" y="386541"/>
                </a:cubicBezTo>
                <a:cubicBezTo>
                  <a:pt x="402597" y="399334"/>
                  <a:pt x="392226" y="409706"/>
                  <a:pt x="379431" y="409706"/>
                </a:cubicBezTo>
                <a:cubicBezTo>
                  <a:pt x="366637" y="409706"/>
                  <a:pt x="356264" y="399334"/>
                  <a:pt x="356264" y="386541"/>
                </a:cubicBezTo>
                <a:cubicBezTo>
                  <a:pt x="356264" y="373746"/>
                  <a:pt x="366637" y="363375"/>
                  <a:pt x="379431" y="363375"/>
                </a:cubicBezTo>
                <a:close/>
                <a:moveTo>
                  <a:pt x="202328" y="363375"/>
                </a:moveTo>
                <a:cubicBezTo>
                  <a:pt x="215122" y="363375"/>
                  <a:pt x="225494" y="373746"/>
                  <a:pt x="225494" y="386541"/>
                </a:cubicBezTo>
                <a:cubicBezTo>
                  <a:pt x="225494" y="399334"/>
                  <a:pt x="215122" y="409706"/>
                  <a:pt x="202328" y="409706"/>
                </a:cubicBezTo>
                <a:cubicBezTo>
                  <a:pt x="189534" y="409706"/>
                  <a:pt x="179162" y="399334"/>
                  <a:pt x="179162" y="386541"/>
                </a:cubicBezTo>
                <a:cubicBezTo>
                  <a:pt x="179162" y="373746"/>
                  <a:pt x="189534" y="363375"/>
                  <a:pt x="202328" y="363375"/>
                </a:cubicBezTo>
                <a:close/>
                <a:moveTo>
                  <a:pt x="25230" y="363375"/>
                </a:moveTo>
                <a:cubicBezTo>
                  <a:pt x="38024" y="363375"/>
                  <a:pt x="48396" y="373746"/>
                  <a:pt x="48396" y="386541"/>
                </a:cubicBezTo>
                <a:cubicBezTo>
                  <a:pt x="48396" y="399334"/>
                  <a:pt x="38024" y="409706"/>
                  <a:pt x="25230" y="409706"/>
                </a:cubicBezTo>
                <a:cubicBezTo>
                  <a:pt x="12436" y="409706"/>
                  <a:pt x="2064" y="399334"/>
                  <a:pt x="2064" y="386541"/>
                </a:cubicBezTo>
                <a:cubicBezTo>
                  <a:pt x="2064" y="373746"/>
                  <a:pt x="12436" y="363375"/>
                  <a:pt x="25230" y="363375"/>
                </a:cubicBezTo>
                <a:close/>
                <a:moveTo>
                  <a:pt x="1087830" y="171363"/>
                </a:moveTo>
                <a:cubicBezTo>
                  <a:pt x="1100626" y="171363"/>
                  <a:pt x="1110998" y="181735"/>
                  <a:pt x="1110998" y="194529"/>
                </a:cubicBezTo>
                <a:cubicBezTo>
                  <a:pt x="1110998" y="207323"/>
                  <a:pt x="1100626" y="217695"/>
                  <a:pt x="1087830" y="217695"/>
                </a:cubicBezTo>
                <a:cubicBezTo>
                  <a:pt x="1075032" y="217695"/>
                  <a:pt x="1064659" y="207323"/>
                  <a:pt x="1064659" y="194529"/>
                </a:cubicBezTo>
                <a:cubicBezTo>
                  <a:pt x="1064659" y="181735"/>
                  <a:pt x="1075032" y="171363"/>
                  <a:pt x="1087830" y="171363"/>
                </a:cubicBezTo>
                <a:close/>
                <a:moveTo>
                  <a:pt x="910729" y="171363"/>
                </a:moveTo>
                <a:cubicBezTo>
                  <a:pt x="923523" y="171363"/>
                  <a:pt x="933892" y="181735"/>
                  <a:pt x="933892" y="194529"/>
                </a:cubicBezTo>
                <a:cubicBezTo>
                  <a:pt x="933892" y="207323"/>
                  <a:pt x="923523" y="217695"/>
                  <a:pt x="910729" y="217695"/>
                </a:cubicBezTo>
                <a:cubicBezTo>
                  <a:pt x="897930" y="217695"/>
                  <a:pt x="887563" y="207323"/>
                  <a:pt x="887563" y="194529"/>
                </a:cubicBezTo>
                <a:cubicBezTo>
                  <a:pt x="887563" y="181735"/>
                  <a:pt x="897930" y="171363"/>
                  <a:pt x="910729" y="171363"/>
                </a:cubicBezTo>
                <a:close/>
                <a:moveTo>
                  <a:pt x="733631" y="171363"/>
                </a:moveTo>
                <a:cubicBezTo>
                  <a:pt x="746426" y="171363"/>
                  <a:pt x="756798" y="181735"/>
                  <a:pt x="756798" y="194529"/>
                </a:cubicBezTo>
                <a:cubicBezTo>
                  <a:pt x="756798" y="207323"/>
                  <a:pt x="746426" y="217695"/>
                  <a:pt x="733631" y="217695"/>
                </a:cubicBezTo>
                <a:cubicBezTo>
                  <a:pt x="720837" y="217695"/>
                  <a:pt x="710465" y="207323"/>
                  <a:pt x="710465" y="194529"/>
                </a:cubicBezTo>
                <a:cubicBezTo>
                  <a:pt x="710465" y="181735"/>
                  <a:pt x="720837" y="171363"/>
                  <a:pt x="733631" y="171363"/>
                </a:cubicBezTo>
                <a:close/>
                <a:moveTo>
                  <a:pt x="556529" y="171363"/>
                </a:moveTo>
                <a:cubicBezTo>
                  <a:pt x="569323" y="171363"/>
                  <a:pt x="579695" y="181735"/>
                  <a:pt x="579695" y="194529"/>
                </a:cubicBezTo>
                <a:cubicBezTo>
                  <a:pt x="579695" y="207323"/>
                  <a:pt x="569323" y="217695"/>
                  <a:pt x="556529" y="217695"/>
                </a:cubicBezTo>
                <a:cubicBezTo>
                  <a:pt x="543734" y="217695"/>
                  <a:pt x="533362" y="207323"/>
                  <a:pt x="533362" y="194529"/>
                </a:cubicBezTo>
                <a:cubicBezTo>
                  <a:pt x="533362" y="181735"/>
                  <a:pt x="543734" y="171363"/>
                  <a:pt x="556529" y="171363"/>
                </a:cubicBezTo>
                <a:close/>
                <a:moveTo>
                  <a:pt x="379431" y="171363"/>
                </a:moveTo>
                <a:cubicBezTo>
                  <a:pt x="392227" y="171363"/>
                  <a:pt x="402597" y="181735"/>
                  <a:pt x="402597" y="194529"/>
                </a:cubicBezTo>
                <a:cubicBezTo>
                  <a:pt x="402597" y="207323"/>
                  <a:pt x="392227" y="217695"/>
                  <a:pt x="379431" y="217695"/>
                </a:cubicBezTo>
                <a:cubicBezTo>
                  <a:pt x="366637" y="217695"/>
                  <a:pt x="356265" y="207323"/>
                  <a:pt x="356265" y="194529"/>
                </a:cubicBezTo>
                <a:cubicBezTo>
                  <a:pt x="356265" y="181735"/>
                  <a:pt x="366637" y="171363"/>
                  <a:pt x="379431" y="171363"/>
                </a:cubicBezTo>
                <a:close/>
                <a:moveTo>
                  <a:pt x="202328" y="171363"/>
                </a:moveTo>
                <a:cubicBezTo>
                  <a:pt x="215122" y="171363"/>
                  <a:pt x="225494" y="181735"/>
                  <a:pt x="225494" y="194529"/>
                </a:cubicBezTo>
                <a:cubicBezTo>
                  <a:pt x="225494" y="207323"/>
                  <a:pt x="215122" y="217695"/>
                  <a:pt x="202328" y="217695"/>
                </a:cubicBezTo>
                <a:cubicBezTo>
                  <a:pt x="189534" y="217695"/>
                  <a:pt x="179162" y="207323"/>
                  <a:pt x="179162" y="194529"/>
                </a:cubicBezTo>
                <a:cubicBezTo>
                  <a:pt x="179162" y="181735"/>
                  <a:pt x="189534" y="171363"/>
                  <a:pt x="202328" y="171363"/>
                </a:cubicBezTo>
                <a:close/>
                <a:moveTo>
                  <a:pt x="25230" y="171363"/>
                </a:moveTo>
                <a:cubicBezTo>
                  <a:pt x="38024" y="171363"/>
                  <a:pt x="48396" y="181735"/>
                  <a:pt x="48396" y="194529"/>
                </a:cubicBezTo>
                <a:cubicBezTo>
                  <a:pt x="48396" y="207323"/>
                  <a:pt x="38024" y="217695"/>
                  <a:pt x="25230" y="217695"/>
                </a:cubicBezTo>
                <a:cubicBezTo>
                  <a:pt x="12436" y="217695"/>
                  <a:pt x="2064" y="207323"/>
                  <a:pt x="2064" y="194529"/>
                </a:cubicBezTo>
                <a:cubicBezTo>
                  <a:pt x="2064" y="181735"/>
                  <a:pt x="12436" y="171363"/>
                  <a:pt x="25230" y="171363"/>
                </a:cubicBezTo>
                <a:close/>
                <a:moveTo>
                  <a:pt x="1089895" y="0"/>
                </a:moveTo>
                <a:cubicBezTo>
                  <a:pt x="1102692" y="0"/>
                  <a:pt x="1113063" y="10372"/>
                  <a:pt x="1113063" y="23166"/>
                </a:cubicBezTo>
                <a:cubicBezTo>
                  <a:pt x="1113063" y="35960"/>
                  <a:pt x="1102692" y="46332"/>
                  <a:pt x="1089895" y="46332"/>
                </a:cubicBezTo>
                <a:cubicBezTo>
                  <a:pt x="1077098" y="46332"/>
                  <a:pt x="1066725" y="35960"/>
                  <a:pt x="1066725" y="23166"/>
                </a:cubicBezTo>
                <a:cubicBezTo>
                  <a:pt x="1066725" y="10372"/>
                  <a:pt x="1077098" y="0"/>
                  <a:pt x="1089895" y="0"/>
                </a:cubicBezTo>
                <a:close/>
                <a:moveTo>
                  <a:pt x="912794" y="0"/>
                </a:moveTo>
                <a:cubicBezTo>
                  <a:pt x="925585" y="0"/>
                  <a:pt x="935957" y="10372"/>
                  <a:pt x="935957" y="23166"/>
                </a:cubicBezTo>
                <a:cubicBezTo>
                  <a:pt x="935957" y="35960"/>
                  <a:pt x="925585" y="46332"/>
                  <a:pt x="912794" y="46332"/>
                </a:cubicBezTo>
                <a:cubicBezTo>
                  <a:pt x="899993" y="46332"/>
                  <a:pt x="889627" y="35960"/>
                  <a:pt x="889627" y="23166"/>
                </a:cubicBezTo>
                <a:cubicBezTo>
                  <a:pt x="889627" y="10372"/>
                  <a:pt x="899993" y="0"/>
                  <a:pt x="912794" y="0"/>
                </a:cubicBezTo>
                <a:close/>
                <a:moveTo>
                  <a:pt x="735696" y="0"/>
                </a:moveTo>
                <a:cubicBezTo>
                  <a:pt x="748490" y="0"/>
                  <a:pt x="758862" y="10372"/>
                  <a:pt x="758862" y="23166"/>
                </a:cubicBezTo>
                <a:cubicBezTo>
                  <a:pt x="758862" y="35960"/>
                  <a:pt x="748490" y="46332"/>
                  <a:pt x="735696" y="46332"/>
                </a:cubicBezTo>
                <a:cubicBezTo>
                  <a:pt x="722902" y="46332"/>
                  <a:pt x="712529" y="35960"/>
                  <a:pt x="712529" y="23166"/>
                </a:cubicBezTo>
                <a:cubicBezTo>
                  <a:pt x="712529" y="10372"/>
                  <a:pt x="722902" y="0"/>
                  <a:pt x="735696" y="0"/>
                </a:cubicBezTo>
                <a:close/>
                <a:moveTo>
                  <a:pt x="558593" y="0"/>
                </a:moveTo>
                <a:cubicBezTo>
                  <a:pt x="571387" y="0"/>
                  <a:pt x="581760" y="10372"/>
                  <a:pt x="581760" y="23166"/>
                </a:cubicBezTo>
                <a:cubicBezTo>
                  <a:pt x="581760" y="35960"/>
                  <a:pt x="571387" y="46332"/>
                  <a:pt x="558593" y="46332"/>
                </a:cubicBezTo>
                <a:cubicBezTo>
                  <a:pt x="545799" y="46332"/>
                  <a:pt x="535428" y="35960"/>
                  <a:pt x="535428" y="23166"/>
                </a:cubicBezTo>
                <a:cubicBezTo>
                  <a:pt x="535428" y="10372"/>
                  <a:pt x="545799" y="0"/>
                  <a:pt x="558593" y="0"/>
                </a:cubicBezTo>
                <a:close/>
                <a:moveTo>
                  <a:pt x="381496" y="0"/>
                </a:moveTo>
                <a:cubicBezTo>
                  <a:pt x="394291" y="0"/>
                  <a:pt x="404661" y="10372"/>
                  <a:pt x="404661" y="23166"/>
                </a:cubicBezTo>
                <a:cubicBezTo>
                  <a:pt x="404661" y="35960"/>
                  <a:pt x="394291" y="46332"/>
                  <a:pt x="381496" y="46332"/>
                </a:cubicBezTo>
                <a:cubicBezTo>
                  <a:pt x="368702" y="46332"/>
                  <a:pt x="358329" y="35960"/>
                  <a:pt x="358329" y="23166"/>
                </a:cubicBezTo>
                <a:cubicBezTo>
                  <a:pt x="358329" y="10372"/>
                  <a:pt x="368702" y="0"/>
                  <a:pt x="381496" y="0"/>
                </a:cubicBezTo>
                <a:close/>
                <a:moveTo>
                  <a:pt x="204394" y="0"/>
                </a:moveTo>
                <a:cubicBezTo>
                  <a:pt x="217188" y="0"/>
                  <a:pt x="227560" y="10372"/>
                  <a:pt x="227560" y="23166"/>
                </a:cubicBezTo>
                <a:cubicBezTo>
                  <a:pt x="227560" y="35960"/>
                  <a:pt x="217188" y="46332"/>
                  <a:pt x="204394" y="46332"/>
                </a:cubicBezTo>
                <a:cubicBezTo>
                  <a:pt x="191600" y="46332"/>
                  <a:pt x="181228" y="35960"/>
                  <a:pt x="181228" y="23166"/>
                </a:cubicBezTo>
                <a:cubicBezTo>
                  <a:pt x="181228" y="10372"/>
                  <a:pt x="191600" y="0"/>
                  <a:pt x="204394" y="0"/>
                </a:cubicBezTo>
                <a:close/>
                <a:moveTo>
                  <a:pt x="27296" y="0"/>
                </a:moveTo>
                <a:cubicBezTo>
                  <a:pt x="40090" y="0"/>
                  <a:pt x="50462" y="10372"/>
                  <a:pt x="50462" y="23166"/>
                </a:cubicBezTo>
                <a:cubicBezTo>
                  <a:pt x="50462" y="35960"/>
                  <a:pt x="40090" y="46332"/>
                  <a:pt x="27296" y="46332"/>
                </a:cubicBezTo>
                <a:cubicBezTo>
                  <a:pt x="14502" y="46332"/>
                  <a:pt x="4130" y="35960"/>
                  <a:pt x="4130" y="23166"/>
                </a:cubicBezTo>
                <a:cubicBezTo>
                  <a:pt x="4130" y="10372"/>
                  <a:pt x="14502" y="0"/>
                  <a:pt x="2729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6"/>
          <p:cNvSpPr/>
          <p:nvPr/>
        </p:nvSpPr>
        <p:spPr>
          <a:xfrm rot="5400000">
            <a:off x="9503950" y="5127938"/>
            <a:ext cx="1195200" cy="1195200"/>
          </a:xfrm>
          <a:prstGeom prst="pie">
            <a:avLst>
              <a:gd name="adj1" fmla="val 16185610"/>
              <a:gd name="adj2" fmla="val 5357911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6"/>
          <p:cNvSpPr txBox="1"/>
          <p:nvPr/>
        </p:nvSpPr>
        <p:spPr>
          <a:xfrm rot="5400000">
            <a:off x="-679350" y="609200"/>
            <a:ext cx="1579800" cy="3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>
              <a:solidFill>
                <a:srgbClr val="FFFFFF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Title">
  <p:cSld name="CUSTOM_12">
    <p:bg>
      <p:bgPr>
        <a:solidFill>
          <a:schemeClr val="accent3"/>
        </a:solidFill>
        <a:effectLst/>
      </p:bgPr>
    </p:bg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8"/>
          <p:cNvSpPr txBox="1">
            <a:spLocks noGrp="1"/>
          </p:cNvSpPr>
          <p:nvPr>
            <p:ph type="title"/>
          </p:nvPr>
        </p:nvSpPr>
        <p:spPr>
          <a:xfrm>
            <a:off x="415604" y="1123500"/>
            <a:ext cx="11361000" cy="47361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2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28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28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28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28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28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28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28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2800"/>
            </a:lvl9pPr>
          </a:lstStyle>
          <a:p>
            <a:endParaRPr/>
          </a:p>
        </p:txBody>
      </p:sp>
      <p:sp>
        <p:nvSpPr>
          <p:cNvPr id="108" name="Google Shape;108;p8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r" rtl="0">
              <a:buNone/>
              <a:defRPr sz="1300">
                <a:solidFill>
                  <a:schemeClr val="dk2"/>
                </a:solidFill>
              </a:defRPr>
            </a:lvl1pPr>
            <a:lvl2pPr lvl="1" algn="r" rtl="0">
              <a:buNone/>
              <a:defRPr sz="1300">
                <a:solidFill>
                  <a:schemeClr val="dk2"/>
                </a:solidFill>
              </a:defRPr>
            </a:lvl2pPr>
            <a:lvl3pPr lvl="2" algn="r" rtl="0">
              <a:buNone/>
              <a:defRPr sz="1300">
                <a:solidFill>
                  <a:schemeClr val="dk2"/>
                </a:solidFill>
              </a:defRPr>
            </a:lvl3pPr>
            <a:lvl4pPr lvl="3" algn="r" rtl="0">
              <a:buNone/>
              <a:defRPr sz="1300">
                <a:solidFill>
                  <a:schemeClr val="dk2"/>
                </a:solidFill>
              </a:defRPr>
            </a:lvl4pPr>
            <a:lvl5pPr lvl="4" algn="r" rtl="0">
              <a:buNone/>
              <a:defRPr sz="1300">
                <a:solidFill>
                  <a:schemeClr val="dk2"/>
                </a:solidFill>
              </a:defRPr>
            </a:lvl5pPr>
            <a:lvl6pPr lvl="5" algn="r" rtl="0">
              <a:buNone/>
              <a:defRPr sz="1300">
                <a:solidFill>
                  <a:schemeClr val="dk2"/>
                </a:solidFill>
              </a:defRPr>
            </a:lvl6pPr>
            <a:lvl7pPr lvl="6" algn="r" rtl="0">
              <a:buNone/>
              <a:defRPr sz="1300">
                <a:solidFill>
                  <a:schemeClr val="dk2"/>
                </a:solidFill>
              </a:defRPr>
            </a:lvl7pPr>
            <a:lvl8pPr lvl="7" algn="r" rtl="0">
              <a:buNone/>
              <a:defRPr sz="1300">
                <a:solidFill>
                  <a:schemeClr val="dk2"/>
                </a:solidFill>
              </a:defRPr>
            </a:lvl8pPr>
            <a:lvl9pPr lvl="8" algn="r" rtl="0">
              <a:buNone/>
              <a:defRPr sz="13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9" name="Google Shape;109;p8"/>
          <p:cNvSpPr/>
          <p:nvPr/>
        </p:nvSpPr>
        <p:spPr>
          <a:xfrm>
            <a:off x="-1617800" y="-1580300"/>
            <a:ext cx="3160500" cy="3160500"/>
          </a:xfrm>
          <a:prstGeom prst="pie">
            <a:avLst>
              <a:gd name="adj1" fmla="val 0"/>
              <a:gd name="adj2" fmla="val 5456402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" name="Google Shape;110;p8"/>
          <p:cNvSpPr/>
          <p:nvPr/>
        </p:nvSpPr>
        <p:spPr>
          <a:xfrm rot="10800000">
            <a:off x="1542700" y="5363500"/>
            <a:ext cx="3083100" cy="3083100"/>
          </a:xfrm>
          <a:prstGeom prst="pie">
            <a:avLst>
              <a:gd name="adj1" fmla="val 0"/>
              <a:gd name="adj2" fmla="val 5456402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p8"/>
          <p:cNvSpPr/>
          <p:nvPr/>
        </p:nvSpPr>
        <p:spPr>
          <a:xfrm rot="5400000">
            <a:off x="9715301" y="-2520801"/>
            <a:ext cx="5041500" cy="5041500"/>
          </a:xfrm>
          <a:prstGeom prst="pie">
            <a:avLst>
              <a:gd name="adj1" fmla="val 0"/>
              <a:gd name="adj2" fmla="val 5456402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" name="Google Shape;112;p8"/>
          <p:cNvSpPr/>
          <p:nvPr/>
        </p:nvSpPr>
        <p:spPr>
          <a:xfrm>
            <a:off x="10786200" y="-75"/>
            <a:ext cx="107400" cy="1056900"/>
          </a:xfrm>
          <a:prstGeom prst="rect">
            <a:avLst/>
          </a:prstGeom>
          <a:solidFill>
            <a:srgbClr val="FEFD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" name="Google Shape;113;p8"/>
          <p:cNvSpPr/>
          <p:nvPr/>
        </p:nvSpPr>
        <p:spPr>
          <a:xfrm>
            <a:off x="10987633" y="-75"/>
            <a:ext cx="107400" cy="1056900"/>
          </a:xfrm>
          <a:prstGeom prst="rect">
            <a:avLst/>
          </a:prstGeom>
          <a:solidFill>
            <a:srgbClr val="FEFD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8"/>
          <p:cNvSpPr/>
          <p:nvPr/>
        </p:nvSpPr>
        <p:spPr>
          <a:xfrm>
            <a:off x="11189063" y="-75"/>
            <a:ext cx="107400" cy="1056900"/>
          </a:xfrm>
          <a:prstGeom prst="rect">
            <a:avLst/>
          </a:prstGeom>
          <a:solidFill>
            <a:srgbClr val="FEFD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8"/>
          <p:cNvSpPr/>
          <p:nvPr/>
        </p:nvSpPr>
        <p:spPr>
          <a:xfrm rot="-5400000">
            <a:off x="-1617800" y="2126795"/>
            <a:ext cx="3160500" cy="3160500"/>
          </a:xfrm>
          <a:prstGeom prst="pie">
            <a:avLst>
              <a:gd name="adj1" fmla="val 0"/>
              <a:gd name="adj2" fmla="val 5456402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Google Shape;116;p8"/>
          <p:cNvSpPr/>
          <p:nvPr/>
        </p:nvSpPr>
        <p:spPr>
          <a:xfrm rot="5400000">
            <a:off x="9139650" y="-251575"/>
            <a:ext cx="1195200" cy="1195200"/>
          </a:xfrm>
          <a:prstGeom prst="pie">
            <a:avLst>
              <a:gd name="adj1" fmla="val 16185610"/>
              <a:gd name="adj2" fmla="val 5357911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" name="Google Shape;117;p8"/>
          <p:cNvSpPr/>
          <p:nvPr/>
        </p:nvSpPr>
        <p:spPr>
          <a:xfrm flipH="1">
            <a:off x="9939059" y="4591825"/>
            <a:ext cx="2267416" cy="2267419"/>
          </a:xfrm>
          <a:custGeom>
            <a:avLst/>
            <a:gdLst/>
            <a:ahLst/>
            <a:cxnLst/>
            <a:rect l="l" t="t" r="r" b="b"/>
            <a:pathLst>
              <a:path w="1270261" h="1270263" extrusionOk="0">
                <a:moveTo>
                  <a:pt x="0" y="0"/>
                </a:moveTo>
                <a:lnTo>
                  <a:pt x="129876" y="6558"/>
                </a:lnTo>
                <a:cubicBezTo>
                  <a:pt x="770413" y="71609"/>
                  <a:pt x="1270261" y="612563"/>
                  <a:pt x="1270261" y="1270262"/>
                </a:cubicBezTo>
                <a:lnTo>
                  <a:pt x="1270261" y="1270263"/>
                </a:lnTo>
                <a:lnTo>
                  <a:pt x="635130" y="1270263"/>
                </a:lnTo>
                <a:lnTo>
                  <a:pt x="635130" y="1270262"/>
                </a:lnTo>
                <a:cubicBezTo>
                  <a:pt x="635130" y="963336"/>
                  <a:pt x="417419" y="707258"/>
                  <a:pt x="128000" y="648035"/>
                </a:cubicBezTo>
                <a:lnTo>
                  <a:pt x="0" y="63513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8"/>
          <p:cNvSpPr/>
          <p:nvPr/>
        </p:nvSpPr>
        <p:spPr>
          <a:xfrm rot="5400000">
            <a:off x="4723790" y="5673474"/>
            <a:ext cx="409823" cy="1498123"/>
          </a:xfrm>
          <a:custGeom>
            <a:avLst/>
            <a:gdLst/>
            <a:ahLst/>
            <a:cxnLst/>
            <a:rect l="l" t="t" r="r" b="b"/>
            <a:pathLst>
              <a:path w="410850" h="1501878" extrusionOk="0">
                <a:moveTo>
                  <a:pt x="364520" y="1478716"/>
                </a:moveTo>
                <a:cubicBezTo>
                  <a:pt x="364520" y="1465923"/>
                  <a:pt x="374892" y="1455553"/>
                  <a:pt x="387688" y="1455553"/>
                </a:cubicBezTo>
                <a:cubicBezTo>
                  <a:pt x="400481" y="1455553"/>
                  <a:pt x="410850" y="1465923"/>
                  <a:pt x="410850" y="1478716"/>
                </a:cubicBezTo>
                <a:cubicBezTo>
                  <a:pt x="410850" y="1491509"/>
                  <a:pt x="400481" y="1501878"/>
                  <a:pt x="387688" y="1501878"/>
                </a:cubicBezTo>
                <a:cubicBezTo>
                  <a:pt x="374892" y="1501878"/>
                  <a:pt x="364520" y="1491509"/>
                  <a:pt x="364520" y="1478716"/>
                </a:cubicBezTo>
                <a:close/>
                <a:moveTo>
                  <a:pt x="362457" y="751977"/>
                </a:moveTo>
                <a:cubicBezTo>
                  <a:pt x="362457" y="739182"/>
                  <a:pt x="372828" y="728810"/>
                  <a:pt x="385624" y="728810"/>
                </a:cubicBezTo>
                <a:cubicBezTo>
                  <a:pt x="398417" y="728810"/>
                  <a:pt x="408787" y="739182"/>
                  <a:pt x="408787" y="751977"/>
                </a:cubicBezTo>
                <a:cubicBezTo>
                  <a:pt x="408787" y="764771"/>
                  <a:pt x="398417" y="775143"/>
                  <a:pt x="385624" y="775143"/>
                </a:cubicBezTo>
                <a:cubicBezTo>
                  <a:pt x="372828" y="775143"/>
                  <a:pt x="362457" y="764771"/>
                  <a:pt x="362457" y="751977"/>
                </a:cubicBezTo>
                <a:close/>
                <a:moveTo>
                  <a:pt x="360392" y="923339"/>
                </a:moveTo>
                <a:cubicBezTo>
                  <a:pt x="360392" y="910547"/>
                  <a:pt x="370763" y="900174"/>
                  <a:pt x="383559" y="900174"/>
                </a:cubicBezTo>
                <a:cubicBezTo>
                  <a:pt x="396353" y="900174"/>
                  <a:pt x="406723" y="910547"/>
                  <a:pt x="406723" y="923339"/>
                </a:cubicBezTo>
                <a:cubicBezTo>
                  <a:pt x="406723" y="936134"/>
                  <a:pt x="396353" y="946506"/>
                  <a:pt x="383559" y="946506"/>
                </a:cubicBezTo>
                <a:cubicBezTo>
                  <a:pt x="370763" y="946506"/>
                  <a:pt x="360392" y="936134"/>
                  <a:pt x="360392" y="923339"/>
                </a:cubicBezTo>
                <a:close/>
                <a:moveTo>
                  <a:pt x="360391" y="1115348"/>
                </a:moveTo>
                <a:cubicBezTo>
                  <a:pt x="360391" y="1102553"/>
                  <a:pt x="370763" y="1092182"/>
                  <a:pt x="383558" y="1092182"/>
                </a:cubicBezTo>
                <a:cubicBezTo>
                  <a:pt x="396353" y="1092182"/>
                  <a:pt x="406723" y="1102553"/>
                  <a:pt x="406723" y="1115348"/>
                </a:cubicBezTo>
                <a:cubicBezTo>
                  <a:pt x="406723" y="1128143"/>
                  <a:pt x="396353" y="1138515"/>
                  <a:pt x="383558" y="1138515"/>
                </a:cubicBezTo>
                <a:cubicBezTo>
                  <a:pt x="370763" y="1138515"/>
                  <a:pt x="360391" y="1128143"/>
                  <a:pt x="360391" y="1115348"/>
                </a:cubicBezTo>
                <a:close/>
                <a:moveTo>
                  <a:pt x="358329" y="23166"/>
                </a:moveTo>
                <a:cubicBezTo>
                  <a:pt x="358329" y="10372"/>
                  <a:pt x="368702" y="0"/>
                  <a:pt x="381496" y="0"/>
                </a:cubicBezTo>
                <a:cubicBezTo>
                  <a:pt x="394291" y="0"/>
                  <a:pt x="404661" y="10372"/>
                  <a:pt x="404661" y="23166"/>
                </a:cubicBezTo>
                <a:cubicBezTo>
                  <a:pt x="404661" y="35960"/>
                  <a:pt x="394291" y="46332"/>
                  <a:pt x="381496" y="46332"/>
                </a:cubicBezTo>
                <a:cubicBezTo>
                  <a:pt x="368702" y="46332"/>
                  <a:pt x="358329" y="35960"/>
                  <a:pt x="358329" y="23166"/>
                </a:cubicBezTo>
                <a:close/>
                <a:moveTo>
                  <a:pt x="358325" y="1286711"/>
                </a:moveTo>
                <a:cubicBezTo>
                  <a:pt x="358325" y="1273917"/>
                  <a:pt x="368698" y="1263547"/>
                  <a:pt x="381492" y="1263547"/>
                </a:cubicBezTo>
                <a:cubicBezTo>
                  <a:pt x="394287" y="1263547"/>
                  <a:pt x="404657" y="1273917"/>
                  <a:pt x="404657" y="1286711"/>
                </a:cubicBezTo>
                <a:cubicBezTo>
                  <a:pt x="404657" y="1299507"/>
                  <a:pt x="394287" y="1309877"/>
                  <a:pt x="381492" y="1309877"/>
                </a:cubicBezTo>
                <a:cubicBezTo>
                  <a:pt x="368698" y="1309877"/>
                  <a:pt x="358325" y="1299507"/>
                  <a:pt x="358325" y="1286711"/>
                </a:cubicBezTo>
                <a:close/>
                <a:moveTo>
                  <a:pt x="356265" y="194529"/>
                </a:moveTo>
                <a:cubicBezTo>
                  <a:pt x="356265" y="181735"/>
                  <a:pt x="366637" y="171363"/>
                  <a:pt x="379431" y="171363"/>
                </a:cubicBezTo>
                <a:cubicBezTo>
                  <a:pt x="392227" y="171363"/>
                  <a:pt x="402597" y="181735"/>
                  <a:pt x="402597" y="194529"/>
                </a:cubicBezTo>
                <a:cubicBezTo>
                  <a:pt x="402597" y="207323"/>
                  <a:pt x="392227" y="217695"/>
                  <a:pt x="379431" y="217695"/>
                </a:cubicBezTo>
                <a:cubicBezTo>
                  <a:pt x="366637" y="217695"/>
                  <a:pt x="356265" y="207323"/>
                  <a:pt x="356265" y="194529"/>
                </a:cubicBezTo>
                <a:close/>
                <a:moveTo>
                  <a:pt x="356264" y="386541"/>
                </a:moveTo>
                <a:cubicBezTo>
                  <a:pt x="356264" y="373746"/>
                  <a:pt x="366637" y="363375"/>
                  <a:pt x="379431" y="363375"/>
                </a:cubicBezTo>
                <a:cubicBezTo>
                  <a:pt x="392226" y="363375"/>
                  <a:pt x="402597" y="373746"/>
                  <a:pt x="402597" y="386541"/>
                </a:cubicBezTo>
                <a:cubicBezTo>
                  <a:pt x="402597" y="399334"/>
                  <a:pt x="392226" y="409706"/>
                  <a:pt x="379431" y="409706"/>
                </a:cubicBezTo>
                <a:cubicBezTo>
                  <a:pt x="366637" y="409706"/>
                  <a:pt x="356264" y="399334"/>
                  <a:pt x="356264" y="386541"/>
                </a:cubicBezTo>
                <a:close/>
                <a:moveTo>
                  <a:pt x="354199" y="557904"/>
                </a:moveTo>
                <a:cubicBezTo>
                  <a:pt x="354199" y="545110"/>
                  <a:pt x="364572" y="534738"/>
                  <a:pt x="377366" y="534738"/>
                </a:cubicBezTo>
                <a:cubicBezTo>
                  <a:pt x="390162" y="534738"/>
                  <a:pt x="400532" y="545110"/>
                  <a:pt x="400532" y="557904"/>
                </a:cubicBezTo>
                <a:cubicBezTo>
                  <a:pt x="400532" y="570697"/>
                  <a:pt x="390162" y="581069"/>
                  <a:pt x="377366" y="581069"/>
                </a:cubicBezTo>
                <a:cubicBezTo>
                  <a:pt x="364572" y="581069"/>
                  <a:pt x="354199" y="570697"/>
                  <a:pt x="354199" y="557904"/>
                </a:cubicBezTo>
                <a:close/>
                <a:moveTo>
                  <a:pt x="187418" y="1478716"/>
                </a:moveTo>
                <a:cubicBezTo>
                  <a:pt x="187418" y="1465923"/>
                  <a:pt x="197790" y="1455553"/>
                  <a:pt x="210584" y="1455553"/>
                </a:cubicBezTo>
                <a:cubicBezTo>
                  <a:pt x="223378" y="1455553"/>
                  <a:pt x="233750" y="1465923"/>
                  <a:pt x="233750" y="1478716"/>
                </a:cubicBezTo>
                <a:cubicBezTo>
                  <a:pt x="233750" y="1491509"/>
                  <a:pt x="223378" y="1501878"/>
                  <a:pt x="210584" y="1501878"/>
                </a:cubicBezTo>
                <a:cubicBezTo>
                  <a:pt x="197790" y="1501878"/>
                  <a:pt x="187418" y="1491509"/>
                  <a:pt x="187418" y="1478716"/>
                </a:cubicBezTo>
                <a:close/>
                <a:moveTo>
                  <a:pt x="185354" y="751977"/>
                </a:moveTo>
                <a:cubicBezTo>
                  <a:pt x="185354" y="739182"/>
                  <a:pt x="195726" y="728810"/>
                  <a:pt x="208520" y="728810"/>
                </a:cubicBezTo>
                <a:cubicBezTo>
                  <a:pt x="221314" y="728810"/>
                  <a:pt x="231686" y="739182"/>
                  <a:pt x="231686" y="751977"/>
                </a:cubicBezTo>
                <a:cubicBezTo>
                  <a:pt x="231686" y="764771"/>
                  <a:pt x="221314" y="775143"/>
                  <a:pt x="208520" y="775143"/>
                </a:cubicBezTo>
                <a:cubicBezTo>
                  <a:pt x="195726" y="775143"/>
                  <a:pt x="185354" y="764771"/>
                  <a:pt x="185354" y="751977"/>
                </a:cubicBezTo>
                <a:close/>
                <a:moveTo>
                  <a:pt x="183290" y="923339"/>
                </a:moveTo>
                <a:cubicBezTo>
                  <a:pt x="183290" y="910547"/>
                  <a:pt x="193662" y="900174"/>
                  <a:pt x="206456" y="900174"/>
                </a:cubicBezTo>
                <a:cubicBezTo>
                  <a:pt x="219249" y="900174"/>
                  <a:pt x="229621" y="910547"/>
                  <a:pt x="229621" y="923339"/>
                </a:cubicBezTo>
                <a:cubicBezTo>
                  <a:pt x="229621" y="936134"/>
                  <a:pt x="219249" y="946506"/>
                  <a:pt x="206456" y="946506"/>
                </a:cubicBezTo>
                <a:cubicBezTo>
                  <a:pt x="193662" y="946506"/>
                  <a:pt x="183290" y="936134"/>
                  <a:pt x="183290" y="923339"/>
                </a:cubicBezTo>
                <a:close/>
                <a:moveTo>
                  <a:pt x="183289" y="1115348"/>
                </a:moveTo>
                <a:cubicBezTo>
                  <a:pt x="183289" y="1102553"/>
                  <a:pt x="193661" y="1092182"/>
                  <a:pt x="206455" y="1092182"/>
                </a:cubicBezTo>
                <a:cubicBezTo>
                  <a:pt x="219249" y="1092182"/>
                  <a:pt x="229621" y="1102553"/>
                  <a:pt x="229621" y="1115348"/>
                </a:cubicBezTo>
                <a:cubicBezTo>
                  <a:pt x="229621" y="1128143"/>
                  <a:pt x="219249" y="1138515"/>
                  <a:pt x="206455" y="1138515"/>
                </a:cubicBezTo>
                <a:cubicBezTo>
                  <a:pt x="193661" y="1138515"/>
                  <a:pt x="183289" y="1128143"/>
                  <a:pt x="183289" y="1115348"/>
                </a:cubicBezTo>
                <a:close/>
                <a:moveTo>
                  <a:pt x="181228" y="23166"/>
                </a:moveTo>
                <a:cubicBezTo>
                  <a:pt x="181228" y="10372"/>
                  <a:pt x="191600" y="0"/>
                  <a:pt x="204394" y="0"/>
                </a:cubicBezTo>
                <a:cubicBezTo>
                  <a:pt x="217188" y="0"/>
                  <a:pt x="227560" y="10372"/>
                  <a:pt x="227560" y="23166"/>
                </a:cubicBezTo>
                <a:cubicBezTo>
                  <a:pt x="227560" y="35960"/>
                  <a:pt x="217188" y="46332"/>
                  <a:pt x="204394" y="46332"/>
                </a:cubicBezTo>
                <a:cubicBezTo>
                  <a:pt x="191600" y="46332"/>
                  <a:pt x="181228" y="35960"/>
                  <a:pt x="181228" y="23166"/>
                </a:cubicBezTo>
                <a:close/>
                <a:moveTo>
                  <a:pt x="181225" y="1286711"/>
                </a:moveTo>
                <a:cubicBezTo>
                  <a:pt x="181225" y="1273917"/>
                  <a:pt x="191597" y="1263547"/>
                  <a:pt x="204391" y="1263547"/>
                </a:cubicBezTo>
                <a:cubicBezTo>
                  <a:pt x="217185" y="1263547"/>
                  <a:pt x="227557" y="1273917"/>
                  <a:pt x="227557" y="1286711"/>
                </a:cubicBezTo>
                <a:cubicBezTo>
                  <a:pt x="227557" y="1299507"/>
                  <a:pt x="217185" y="1309877"/>
                  <a:pt x="204391" y="1309877"/>
                </a:cubicBezTo>
                <a:cubicBezTo>
                  <a:pt x="191597" y="1309877"/>
                  <a:pt x="181225" y="1299507"/>
                  <a:pt x="181225" y="1286711"/>
                </a:cubicBezTo>
                <a:close/>
                <a:moveTo>
                  <a:pt x="179162" y="194529"/>
                </a:moveTo>
                <a:cubicBezTo>
                  <a:pt x="179162" y="181735"/>
                  <a:pt x="189534" y="171363"/>
                  <a:pt x="202328" y="171363"/>
                </a:cubicBezTo>
                <a:cubicBezTo>
                  <a:pt x="215122" y="171363"/>
                  <a:pt x="225494" y="181735"/>
                  <a:pt x="225494" y="194529"/>
                </a:cubicBezTo>
                <a:cubicBezTo>
                  <a:pt x="225494" y="207323"/>
                  <a:pt x="215122" y="217695"/>
                  <a:pt x="202328" y="217695"/>
                </a:cubicBezTo>
                <a:cubicBezTo>
                  <a:pt x="189534" y="217695"/>
                  <a:pt x="179162" y="207323"/>
                  <a:pt x="179162" y="194529"/>
                </a:cubicBezTo>
                <a:close/>
                <a:moveTo>
                  <a:pt x="179162" y="386541"/>
                </a:moveTo>
                <a:cubicBezTo>
                  <a:pt x="179162" y="373746"/>
                  <a:pt x="189534" y="363375"/>
                  <a:pt x="202328" y="363375"/>
                </a:cubicBezTo>
                <a:cubicBezTo>
                  <a:pt x="215122" y="363375"/>
                  <a:pt x="225494" y="373746"/>
                  <a:pt x="225494" y="386541"/>
                </a:cubicBezTo>
                <a:cubicBezTo>
                  <a:pt x="225494" y="399334"/>
                  <a:pt x="215122" y="409706"/>
                  <a:pt x="202328" y="409706"/>
                </a:cubicBezTo>
                <a:cubicBezTo>
                  <a:pt x="189534" y="409706"/>
                  <a:pt x="179162" y="399334"/>
                  <a:pt x="179162" y="386541"/>
                </a:cubicBezTo>
                <a:close/>
                <a:moveTo>
                  <a:pt x="177098" y="557904"/>
                </a:moveTo>
                <a:cubicBezTo>
                  <a:pt x="177098" y="545110"/>
                  <a:pt x="187470" y="534738"/>
                  <a:pt x="200263" y="534738"/>
                </a:cubicBezTo>
                <a:cubicBezTo>
                  <a:pt x="213057" y="534738"/>
                  <a:pt x="223429" y="545110"/>
                  <a:pt x="223429" y="557904"/>
                </a:cubicBezTo>
                <a:cubicBezTo>
                  <a:pt x="223429" y="570697"/>
                  <a:pt x="213057" y="581069"/>
                  <a:pt x="200263" y="581069"/>
                </a:cubicBezTo>
                <a:cubicBezTo>
                  <a:pt x="187470" y="581069"/>
                  <a:pt x="177098" y="570697"/>
                  <a:pt x="177098" y="557904"/>
                </a:cubicBezTo>
                <a:close/>
                <a:moveTo>
                  <a:pt x="10320" y="1478716"/>
                </a:moveTo>
                <a:cubicBezTo>
                  <a:pt x="10320" y="1465923"/>
                  <a:pt x="20692" y="1455553"/>
                  <a:pt x="33486" y="1455553"/>
                </a:cubicBezTo>
                <a:cubicBezTo>
                  <a:pt x="46280" y="1455553"/>
                  <a:pt x="56652" y="1465923"/>
                  <a:pt x="56652" y="1478716"/>
                </a:cubicBezTo>
                <a:cubicBezTo>
                  <a:pt x="56652" y="1491509"/>
                  <a:pt x="46280" y="1501878"/>
                  <a:pt x="33486" y="1501878"/>
                </a:cubicBezTo>
                <a:cubicBezTo>
                  <a:pt x="20692" y="1501878"/>
                  <a:pt x="10320" y="1491509"/>
                  <a:pt x="10320" y="1478716"/>
                </a:cubicBezTo>
                <a:close/>
                <a:moveTo>
                  <a:pt x="8256" y="751977"/>
                </a:moveTo>
                <a:cubicBezTo>
                  <a:pt x="8256" y="739182"/>
                  <a:pt x="18628" y="728810"/>
                  <a:pt x="31422" y="728810"/>
                </a:cubicBezTo>
                <a:cubicBezTo>
                  <a:pt x="44216" y="728810"/>
                  <a:pt x="54588" y="739182"/>
                  <a:pt x="54588" y="751977"/>
                </a:cubicBezTo>
                <a:cubicBezTo>
                  <a:pt x="54588" y="764771"/>
                  <a:pt x="44216" y="775143"/>
                  <a:pt x="31422" y="775143"/>
                </a:cubicBezTo>
                <a:cubicBezTo>
                  <a:pt x="18628" y="775143"/>
                  <a:pt x="8256" y="764771"/>
                  <a:pt x="8256" y="751977"/>
                </a:cubicBezTo>
                <a:close/>
                <a:moveTo>
                  <a:pt x="6192" y="923339"/>
                </a:moveTo>
                <a:cubicBezTo>
                  <a:pt x="6192" y="910547"/>
                  <a:pt x="16564" y="900174"/>
                  <a:pt x="29357" y="900174"/>
                </a:cubicBezTo>
                <a:cubicBezTo>
                  <a:pt x="42151" y="900174"/>
                  <a:pt x="52523" y="910547"/>
                  <a:pt x="52523" y="923339"/>
                </a:cubicBezTo>
                <a:cubicBezTo>
                  <a:pt x="52523" y="936134"/>
                  <a:pt x="42151" y="946506"/>
                  <a:pt x="29357" y="946506"/>
                </a:cubicBezTo>
                <a:cubicBezTo>
                  <a:pt x="16564" y="946506"/>
                  <a:pt x="6192" y="936134"/>
                  <a:pt x="6192" y="923339"/>
                </a:cubicBezTo>
                <a:close/>
                <a:moveTo>
                  <a:pt x="6191" y="1115348"/>
                </a:moveTo>
                <a:cubicBezTo>
                  <a:pt x="6191" y="1102553"/>
                  <a:pt x="16563" y="1092182"/>
                  <a:pt x="29357" y="1092182"/>
                </a:cubicBezTo>
                <a:cubicBezTo>
                  <a:pt x="42151" y="1092182"/>
                  <a:pt x="52523" y="1102553"/>
                  <a:pt x="52523" y="1115348"/>
                </a:cubicBezTo>
                <a:cubicBezTo>
                  <a:pt x="52523" y="1128143"/>
                  <a:pt x="42151" y="1138515"/>
                  <a:pt x="29357" y="1138515"/>
                </a:cubicBezTo>
                <a:cubicBezTo>
                  <a:pt x="16563" y="1138515"/>
                  <a:pt x="6191" y="1128143"/>
                  <a:pt x="6191" y="1115348"/>
                </a:cubicBezTo>
                <a:close/>
                <a:moveTo>
                  <a:pt x="4130" y="23166"/>
                </a:moveTo>
                <a:cubicBezTo>
                  <a:pt x="4130" y="10372"/>
                  <a:pt x="14502" y="0"/>
                  <a:pt x="27296" y="0"/>
                </a:cubicBezTo>
                <a:cubicBezTo>
                  <a:pt x="40090" y="0"/>
                  <a:pt x="50462" y="10372"/>
                  <a:pt x="50462" y="23166"/>
                </a:cubicBezTo>
                <a:cubicBezTo>
                  <a:pt x="50462" y="35960"/>
                  <a:pt x="40090" y="46332"/>
                  <a:pt x="27296" y="46332"/>
                </a:cubicBezTo>
                <a:cubicBezTo>
                  <a:pt x="14502" y="46332"/>
                  <a:pt x="4130" y="35960"/>
                  <a:pt x="4130" y="23166"/>
                </a:cubicBezTo>
                <a:close/>
                <a:moveTo>
                  <a:pt x="4127" y="1286711"/>
                </a:moveTo>
                <a:cubicBezTo>
                  <a:pt x="4127" y="1273917"/>
                  <a:pt x="14499" y="1263547"/>
                  <a:pt x="27292" y="1263547"/>
                </a:cubicBezTo>
                <a:cubicBezTo>
                  <a:pt x="40086" y="1263547"/>
                  <a:pt x="50458" y="1273917"/>
                  <a:pt x="50458" y="1286711"/>
                </a:cubicBezTo>
                <a:cubicBezTo>
                  <a:pt x="50458" y="1299507"/>
                  <a:pt x="40086" y="1309879"/>
                  <a:pt x="27292" y="1309879"/>
                </a:cubicBezTo>
                <a:cubicBezTo>
                  <a:pt x="14499" y="1309879"/>
                  <a:pt x="4127" y="1299507"/>
                  <a:pt x="4127" y="1286711"/>
                </a:cubicBezTo>
                <a:close/>
                <a:moveTo>
                  <a:pt x="2064" y="194529"/>
                </a:moveTo>
                <a:cubicBezTo>
                  <a:pt x="2064" y="181735"/>
                  <a:pt x="12436" y="171363"/>
                  <a:pt x="25230" y="171363"/>
                </a:cubicBezTo>
                <a:cubicBezTo>
                  <a:pt x="38024" y="171363"/>
                  <a:pt x="48396" y="181735"/>
                  <a:pt x="48396" y="194529"/>
                </a:cubicBezTo>
                <a:cubicBezTo>
                  <a:pt x="48396" y="207323"/>
                  <a:pt x="38024" y="217695"/>
                  <a:pt x="25230" y="217695"/>
                </a:cubicBezTo>
                <a:cubicBezTo>
                  <a:pt x="12436" y="217695"/>
                  <a:pt x="2064" y="207323"/>
                  <a:pt x="2064" y="194529"/>
                </a:cubicBezTo>
                <a:close/>
                <a:moveTo>
                  <a:pt x="2064" y="386541"/>
                </a:moveTo>
                <a:cubicBezTo>
                  <a:pt x="2064" y="373746"/>
                  <a:pt x="12436" y="363375"/>
                  <a:pt x="25230" y="363375"/>
                </a:cubicBezTo>
                <a:cubicBezTo>
                  <a:pt x="38024" y="363375"/>
                  <a:pt x="48396" y="373746"/>
                  <a:pt x="48396" y="386541"/>
                </a:cubicBezTo>
                <a:cubicBezTo>
                  <a:pt x="48396" y="399334"/>
                  <a:pt x="38024" y="409706"/>
                  <a:pt x="25230" y="409706"/>
                </a:cubicBezTo>
                <a:cubicBezTo>
                  <a:pt x="12436" y="409706"/>
                  <a:pt x="2064" y="399334"/>
                  <a:pt x="2064" y="386541"/>
                </a:cubicBezTo>
                <a:close/>
                <a:moveTo>
                  <a:pt x="0" y="557904"/>
                </a:moveTo>
                <a:cubicBezTo>
                  <a:pt x="0" y="545110"/>
                  <a:pt x="10371" y="534738"/>
                  <a:pt x="23165" y="534738"/>
                </a:cubicBezTo>
                <a:cubicBezTo>
                  <a:pt x="35959" y="534738"/>
                  <a:pt x="46331" y="545110"/>
                  <a:pt x="46331" y="557904"/>
                </a:cubicBezTo>
                <a:cubicBezTo>
                  <a:pt x="46331" y="570697"/>
                  <a:pt x="35959" y="581069"/>
                  <a:pt x="23165" y="581069"/>
                </a:cubicBezTo>
                <a:cubicBezTo>
                  <a:pt x="10371" y="581069"/>
                  <a:pt x="0" y="570697"/>
                  <a:pt x="0" y="55790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8"/>
          <p:cNvSpPr/>
          <p:nvPr/>
        </p:nvSpPr>
        <p:spPr>
          <a:xfrm rot="10800000">
            <a:off x="527329" y="4245651"/>
            <a:ext cx="578271" cy="2113893"/>
          </a:xfrm>
          <a:custGeom>
            <a:avLst/>
            <a:gdLst/>
            <a:ahLst/>
            <a:cxnLst/>
            <a:rect l="l" t="t" r="r" b="b"/>
            <a:pathLst>
              <a:path w="410850" h="1501878" extrusionOk="0">
                <a:moveTo>
                  <a:pt x="364520" y="1478716"/>
                </a:moveTo>
                <a:cubicBezTo>
                  <a:pt x="364520" y="1465923"/>
                  <a:pt x="374892" y="1455553"/>
                  <a:pt x="387688" y="1455553"/>
                </a:cubicBezTo>
                <a:cubicBezTo>
                  <a:pt x="400481" y="1455553"/>
                  <a:pt x="410850" y="1465923"/>
                  <a:pt x="410850" y="1478716"/>
                </a:cubicBezTo>
                <a:cubicBezTo>
                  <a:pt x="410850" y="1491509"/>
                  <a:pt x="400481" y="1501878"/>
                  <a:pt x="387688" y="1501878"/>
                </a:cubicBezTo>
                <a:cubicBezTo>
                  <a:pt x="374892" y="1501878"/>
                  <a:pt x="364520" y="1491509"/>
                  <a:pt x="364520" y="1478716"/>
                </a:cubicBezTo>
                <a:close/>
                <a:moveTo>
                  <a:pt x="362457" y="751977"/>
                </a:moveTo>
                <a:cubicBezTo>
                  <a:pt x="362457" y="739182"/>
                  <a:pt x="372828" y="728810"/>
                  <a:pt x="385624" y="728810"/>
                </a:cubicBezTo>
                <a:cubicBezTo>
                  <a:pt x="398417" y="728810"/>
                  <a:pt x="408787" y="739182"/>
                  <a:pt x="408787" y="751977"/>
                </a:cubicBezTo>
                <a:cubicBezTo>
                  <a:pt x="408787" y="764771"/>
                  <a:pt x="398417" y="775143"/>
                  <a:pt x="385624" y="775143"/>
                </a:cubicBezTo>
                <a:cubicBezTo>
                  <a:pt x="372828" y="775143"/>
                  <a:pt x="362457" y="764771"/>
                  <a:pt x="362457" y="751977"/>
                </a:cubicBezTo>
                <a:close/>
                <a:moveTo>
                  <a:pt x="360392" y="923339"/>
                </a:moveTo>
                <a:cubicBezTo>
                  <a:pt x="360392" y="910547"/>
                  <a:pt x="370763" y="900174"/>
                  <a:pt x="383559" y="900174"/>
                </a:cubicBezTo>
                <a:cubicBezTo>
                  <a:pt x="396353" y="900174"/>
                  <a:pt x="406723" y="910547"/>
                  <a:pt x="406723" y="923339"/>
                </a:cubicBezTo>
                <a:cubicBezTo>
                  <a:pt x="406723" y="936134"/>
                  <a:pt x="396353" y="946506"/>
                  <a:pt x="383559" y="946506"/>
                </a:cubicBezTo>
                <a:cubicBezTo>
                  <a:pt x="370763" y="946506"/>
                  <a:pt x="360392" y="936134"/>
                  <a:pt x="360392" y="923339"/>
                </a:cubicBezTo>
                <a:close/>
                <a:moveTo>
                  <a:pt x="360391" y="1115348"/>
                </a:moveTo>
                <a:cubicBezTo>
                  <a:pt x="360391" y="1102553"/>
                  <a:pt x="370763" y="1092182"/>
                  <a:pt x="383558" y="1092182"/>
                </a:cubicBezTo>
                <a:cubicBezTo>
                  <a:pt x="396353" y="1092182"/>
                  <a:pt x="406723" y="1102553"/>
                  <a:pt x="406723" y="1115348"/>
                </a:cubicBezTo>
                <a:cubicBezTo>
                  <a:pt x="406723" y="1128143"/>
                  <a:pt x="396353" y="1138515"/>
                  <a:pt x="383558" y="1138515"/>
                </a:cubicBezTo>
                <a:cubicBezTo>
                  <a:pt x="370763" y="1138515"/>
                  <a:pt x="360391" y="1128143"/>
                  <a:pt x="360391" y="1115348"/>
                </a:cubicBezTo>
                <a:close/>
                <a:moveTo>
                  <a:pt x="358329" y="23166"/>
                </a:moveTo>
                <a:cubicBezTo>
                  <a:pt x="358329" y="10372"/>
                  <a:pt x="368702" y="0"/>
                  <a:pt x="381496" y="0"/>
                </a:cubicBezTo>
                <a:cubicBezTo>
                  <a:pt x="394291" y="0"/>
                  <a:pt x="404661" y="10372"/>
                  <a:pt x="404661" y="23166"/>
                </a:cubicBezTo>
                <a:cubicBezTo>
                  <a:pt x="404661" y="35960"/>
                  <a:pt x="394291" y="46332"/>
                  <a:pt x="381496" y="46332"/>
                </a:cubicBezTo>
                <a:cubicBezTo>
                  <a:pt x="368702" y="46332"/>
                  <a:pt x="358329" y="35960"/>
                  <a:pt x="358329" y="23166"/>
                </a:cubicBezTo>
                <a:close/>
                <a:moveTo>
                  <a:pt x="358325" y="1286711"/>
                </a:moveTo>
                <a:cubicBezTo>
                  <a:pt x="358325" y="1273917"/>
                  <a:pt x="368698" y="1263547"/>
                  <a:pt x="381492" y="1263547"/>
                </a:cubicBezTo>
                <a:cubicBezTo>
                  <a:pt x="394287" y="1263547"/>
                  <a:pt x="404657" y="1273917"/>
                  <a:pt x="404657" y="1286711"/>
                </a:cubicBezTo>
                <a:cubicBezTo>
                  <a:pt x="404657" y="1299507"/>
                  <a:pt x="394287" y="1309877"/>
                  <a:pt x="381492" y="1309877"/>
                </a:cubicBezTo>
                <a:cubicBezTo>
                  <a:pt x="368698" y="1309877"/>
                  <a:pt x="358325" y="1299507"/>
                  <a:pt x="358325" y="1286711"/>
                </a:cubicBezTo>
                <a:close/>
                <a:moveTo>
                  <a:pt x="356265" y="194529"/>
                </a:moveTo>
                <a:cubicBezTo>
                  <a:pt x="356265" y="181735"/>
                  <a:pt x="366637" y="171363"/>
                  <a:pt x="379431" y="171363"/>
                </a:cubicBezTo>
                <a:cubicBezTo>
                  <a:pt x="392227" y="171363"/>
                  <a:pt x="402597" y="181735"/>
                  <a:pt x="402597" y="194529"/>
                </a:cubicBezTo>
                <a:cubicBezTo>
                  <a:pt x="402597" y="207323"/>
                  <a:pt x="392227" y="217695"/>
                  <a:pt x="379431" y="217695"/>
                </a:cubicBezTo>
                <a:cubicBezTo>
                  <a:pt x="366637" y="217695"/>
                  <a:pt x="356265" y="207323"/>
                  <a:pt x="356265" y="194529"/>
                </a:cubicBezTo>
                <a:close/>
                <a:moveTo>
                  <a:pt x="356264" y="386541"/>
                </a:moveTo>
                <a:cubicBezTo>
                  <a:pt x="356264" y="373746"/>
                  <a:pt x="366637" y="363375"/>
                  <a:pt x="379431" y="363375"/>
                </a:cubicBezTo>
                <a:cubicBezTo>
                  <a:pt x="392226" y="363375"/>
                  <a:pt x="402597" y="373746"/>
                  <a:pt x="402597" y="386541"/>
                </a:cubicBezTo>
                <a:cubicBezTo>
                  <a:pt x="402597" y="399334"/>
                  <a:pt x="392226" y="409706"/>
                  <a:pt x="379431" y="409706"/>
                </a:cubicBezTo>
                <a:cubicBezTo>
                  <a:pt x="366637" y="409706"/>
                  <a:pt x="356264" y="399334"/>
                  <a:pt x="356264" y="386541"/>
                </a:cubicBezTo>
                <a:close/>
                <a:moveTo>
                  <a:pt x="354199" y="557904"/>
                </a:moveTo>
                <a:cubicBezTo>
                  <a:pt x="354199" y="545110"/>
                  <a:pt x="364572" y="534738"/>
                  <a:pt x="377366" y="534738"/>
                </a:cubicBezTo>
                <a:cubicBezTo>
                  <a:pt x="390162" y="534738"/>
                  <a:pt x="400532" y="545110"/>
                  <a:pt x="400532" y="557904"/>
                </a:cubicBezTo>
                <a:cubicBezTo>
                  <a:pt x="400532" y="570697"/>
                  <a:pt x="390162" y="581069"/>
                  <a:pt x="377366" y="581069"/>
                </a:cubicBezTo>
                <a:cubicBezTo>
                  <a:pt x="364572" y="581069"/>
                  <a:pt x="354199" y="570697"/>
                  <a:pt x="354199" y="557904"/>
                </a:cubicBezTo>
                <a:close/>
                <a:moveTo>
                  <a:pt x="187418" y="1478716"/>
                </a:moveTo>
                <a:cubicBezTo>
                  <a:pt x="187418" y="1465923"/>
                  <a:pt x="197790" y="1455553"/>
                  <a:pt x="210584" y="1455553"/>
                </a:cubicBezTo>
                <a:cubicBezTo>
                  <a:pt x="223378" y="1455553"/>
                  <a:pt x="233750" y="1465923"/>
                  <a:pt x="233750" y="1478716"/>
                </a:cubicBezTo>
                <a:cubicBezTo>
                  <a:pt x="233750" y="1491509"/>
                  <a:pt x="223378" y="1501878"/>
                  <a:pt x="210584" y="1501878"/>
                </a:cubicBezTo>
                <a:cubicBezTo>
                  <a:pt x="197790" y="1501878"/>
                  <a:pt x="187418" y="1491509"/>
                  <a:pt x="187418" y="1478716"/>
                </a:cubicBezTo>
                <a:close/>
                <a:moveTo>
                  <a:pt x="185354" y="751977"/>
                </a:moveTo>
                <a:cubicBezTo>
                  <a:pt x="185354" y="739182"/>
                  <a:pt x="195726" y="728810"/>
                  <a:pt x="208520" y="728810"/>
                </a:cubicBezTo>
                <a:cubicBezTo>
                  <a:pt x="221314" y="728810"/>
                  <a:pt x="231686" y="739182"/>
                  <a:pt x="231686" y="751977"/>
                </a:cubicBezTo>
                <a:cubicBezTo>
                  <a:pt x="231686" y="764771"/>
                  <a:pt x="221314" y="775143"/>
                  <a:pt x="208520" y="775143"/>
                </a:cubicBezTo>
                <a:cubicBezTo>
                  <a:pt x="195726" y="775143"/>
                  <a:pt x="185354" y="764771"/>
                  <a:pt x="185354" y="751977"/>
                </a:cubicBezTo>
                <a:close/>
                <a:moveTo>
                  <a:pt x="183290" y="923339"/>
                </a:moveTo>
                <a:cubicBezTo>
                  <a:pt x="183290" y="910547"/>
                  <a:pt x="193662" y="900174"/>
                  <a:pt x="206456" y="900174"/>
                </a:cubicBezTo>
                <a:cubicBezTo>
                  <a:pt x="219249" y="900174"/>
                  <a:pt x="229621" y="910547"/>
                  <a:pt x="229621" y="923339"/>
                </a:cubicBezTo>
                <a:cubicBezTo>
                  <a:pt x="229621" y="936134"/>
                  <a:pt x="219249" y="946506"/>
                  <a:pt x="206456" y="946506"/>
                </a:cubicBezTo>
                <a:cubicBezTo>
                  <a:pt x="193662" y="946506"/>
                  <a:pt x="183290" y="936134"/>
                  <a:pt x="183290" y="923339"/>
                </a:cubicBezTo>
                <a:close/>
                <a:moveTo>
                  <a:pt x="183289" y="1115348"/>
                </a:moveTo>
                <a:cubicBezTo>
                  <a:pt x="183289" y="1102553"/>
                  <a:pt x="193661" y="1092182"/>
                  <a:pt x="206455" y="1092182"/>
                </a:cubicBezTo>
                <a:cubicBezTo>
                  <a:pt x="219249" y="1092182"/>
                  <a:pt x="229621" y="1102553"/>
                  <a:pt x="229621" y="1115348"/>
                </a:cubicBezTo>
                <a:cubicBezTo>
                  <a:pt x="229621" y="1128143"/>
                  <a:pt x="219249" y="1138515"/>
                  <a:pt x="206455" y="1138515"/>
                </a:cubicBezTo>
                <a:cubicBezTo>
                  <a:pt x="193661" y="1138515"/>
                  <a:pt x="183289" y="1128143"/>
                  <a:pt x="183289" y="1115348"/>
                </a:cubicBezTo>
                <a:close/>
                <a:moveTo>
                  <a:pt x="181228" y="23166"/>
                </a:moveTo>
                <a:cubicBezTo>
                  <a:pt x="181228" y="10372"/>
                  <a:pt x="191600" y="0"/>
                  <a:pt x="204394" y="0"/>
                </a:cubicBezTo>
                <a:cubicBezTo>
                  <a:pt x="217188" y="0"/>
                  <a:pt x="227560" y="10372"/>
                  <a:pt x="227560" y="23166"/>
                </a:cubicBezTo>
                <a:cubicBezTo>
                  <a:pt x="227560" y="35960"/>
                  <a:pt x="217188" y="46332"/>
                  <a:pt x="204394" y="46332"/>
                </a:cubicBezTo>
                <a:cubicBezTo>
                  <a:pt x="191600" y="46332"/>
                  <a:pt x="181228" y="35960"/>
                  <a:pt x="181228" y="23166"/>
                </a:cubicBezTo>
                <a:close/>
                <a:moveTo>
                  <a:pt x="181225" y="1286711"/>
                </a:moveTo>
                <a:cubicBezTo>
                  <a:pt x="181225" y="1273917"/>
                  <a:pt x="191597" y="1263547"/>
                  <a:pt x="204391" y="1263547"/>
                </a:cubicBezTo>
                <a:cubicBezTo>
                  <a:pt x="217185" y="1263547"/>
                  <a:pt x="227557" y="1273917"/>
                  <a:pt x="227557" y="1286711"/>
                </a:cubicBezTo>
                <a:cubicBezTo>
                  <a:pt x="227557" y="1299507"/>
                  <a:pt x="217185" y="1309877"/>
                  <a:pt x="204391" y="1309877"/>
                </a:cubicBezTo>
                <a:cubicBezTo>
                  <a:pt x="191597" y="1309877"/>
                  <a:pt x="181225" y="1299507"/>
                  <a:pt x="181225" y="1286711"/>
                </a:cubicBezTo>
                <a:close/>
                <a:moveTo>
                  <a:pt x="179162" y="194529"/>
                </a:moveTo>
                <a:cubicBezTo>
                  <a:pt x="179162" y="181735"/>
                  <a:pt x="189534" y="171363"/>
                  <a:pt x="202328" y="171363"/>
                </a:cubicBezTo>
                <a:cubicBezTo>
                  <a:pt x="215122" y="171363"/>
                  <a:pt x="225494" y="181735"/>
                  <a:pt x="225494" y="194529"/>
                </a:cubicBezTo>
                <a:cubicBezTo>
                  <a:pt x="225494" y="207323"/>
                  <a:pt x="215122" y="217695"/>
                  <a:pt x="202328" y="217695"/>
                </a:cubicBezTo>
                <a:cubicBezTo>
                  <a:pt x="189534" y="217695"/>
                  <a:pt x="179162" y="207323"/>
                  <a:pt x="179162" y="194529"/>
                </a:cubicBezTo>
                <a:close/>
                <a:moveTo>
                  <a:pt x="179162" y="386541"/>
                </a:moveTo>
                <a:cubicBezTo>
                  <a:pt x="179162" y="373746"/>
                  <a:pt x="189534" y="363375"/>
                  <a:pt x="202328" y="363375"/>
                </a:cubicBezTo>
                <a:cubicBezTo>
                  <a:pt x="215122" y="363375"/>
                  <a:pt x="225494" y="373746"/>
                  <a:pt x="225494" y="386541"/>
                </a:cubicBezTo>
                <a:cubicBezTo>
                  <a:pt x="225494" y="399334"/>
                  <a:pt x="215122" y="409706"/>
                  <a:pt x="202328" y="409706"/>
                </a:cubicBezTo>
                <a:cubicBezTo>
                  <a:pt x="189534" y="409706"/>
                  <a:pt x="179162" y="399334"/>
                  <a:pt x="179162" y="386541"/>
                </a:cubicBezTo>
                <a:close/>
                <a:moveTo>
                  <a:pt x="177098" y="557904"/>
                </a:moveTo>
                <a:cubicBezTo>
                  <a:pt x="177098" y="545110"/>
                  <a:pt x="187470" y="534738"/>
                  <a:pt x="200263" y="534738"/>
                </a:cubicBezTo>
                <a:cubicBezTo>
                  <a:pt x="213057" y="534738"/>
                  <a:pt x="223429" y="545110"/>
                  <a:pt x="223429" y="557904"/>
                </a:cubicBezTo>
                <a:cubicBezTo>
                  <a:pt x="223429" y="570697"/>
                  <a:pt x="213057" y="581069"/>
                  <a:pt x="200263" y="581069"/>
                </a:cubicBezTo>
                <a:cubicBezTo>
                  <a:pt x="187470" y="581069"/>
                  <a:pt x="177098" y="570697"/>
                  <a:pt x="177098" y="557904"/>
                </a:cubicBezTo>
                <a:close/>
                <a:moveTo>
                  <a:pt x="10320" y="1478716"/>
                </a:moveTo>
                <a:cubicBezTo>
                  <a:pt x="10320" y="1465923"/>
                  <a:pt x="20692" y="1455553"/>
                  <a:pt x="33486" y="1455553"/>
                </a:cubicBezTo>
                <a:cubicBezTo>
                  <a:pt x="46280" y="1455553"/>
                  <a:pt x="56652" y="1465923"/>
                  <a:pt x="56652" y="1478716"/>
                </a:cubicBezTo>
                <a:cubicBezTo>
                  <a:pt x="56652" y="1491509"/>
                  <a:pt x="46280" y="1501878"/>
                  <a:pt x="33486" y="1501878"/>
                </a:cubicBezTo>
                <a:cubicBezTo>
                  <a:pt x="20692" y="1501878"/>
                  <a:pt x="10320" y="1491509"/>
                  <a:pt x="10320" y="1478716"/>
                </a:cubicBezTo>
                <a:close/>
                <a:moveTo>
                  <a:pt x="8256" y="751977"/>
                </a:moveTo>
                <a:cubicBezTo>
                  <a:pt x="8256" y="739182"/>
                  <a:pt x="18628" y="728810"/>
                  <a:pt x="31422" y="728810"/>
                </a:cubicBezTo>
                <a:cubicBezTo>
                  <a:pt x="44216" y="728810"/>
                  <a:pt x="54588" y="739182"/>
                  <a:pt x="54588" y="751977"/>
                </a:cubicBezTo>
                <a:cubicBezTo>
                  <a:pt x="54588" y="764771"/>
                  <a:pt x="44216" y="775143"/>
                  <a:pt x="31422" y="775143"/>
                </a:cubicBezTo>
                <a:cubicBezTo>
                  <a:pt x="18628" y="775143"/>
                  <a:pt x="8256" y="764771"/>
                  <a:pt x="8256" y="751977"/>
                </a:cubicBezTo>
                <a:close/>
                <a:moveTo>
                  <a:pt x="6192" y="923339"/>
                </a:moveTo>
                <a:cubicBezTo>
                  <a:pt x="6192" y="910547"/>
                  <a:pt x="16564" y="900174"/>
                  <a:pt x="29357" y="900174"/>
                </a:cubicBezTo>
                <a:cubicBezTo>
                  <a:pt x="42151" y="900174"/>
                  <a:pt x="52523" y="910547"/>
                  <a:pt x="52523" y="923339"/>
                </a:cubicBezTo>
                <a:cubicBezTo>
                  <a:pt x="52523" y="936134"/>
                  <a:pt x="42151" y="946506"/>
                  <a:pt x="29357" y="946506"/>
                </a:cubicBezTo>
                <a:cubicBezTo>
                  <a:pt x="16564" y="946506"/>
                  <a:pt x="6192" y="936134"/>
                  <a:pt x="6192" y="923339"/>
                </a:cubicBezTo>
                <a:close/>
                <a:moveTo>
                  <a:pt x="6191" y="1115348"/>
                </a:moveTo>
                <a:cubicBezTo>
                  <a:pt x="6191" y="1102553"/>
                  <a:pt x="16563" y="1092182"/>
                  <a:pt x="29357" y="1092182"/>
                </a:cubicBezTo>
                <a:cubicBezTo>
                  <a:pt x="42151" y="1092182"/>
                  <a:pt x="52523" y="1102553"/>
                  <a:pt x="52523" y="1115348"/>
                </a:cubicBezTo>
                <a:cubicBezTo>
                  <a:pt x="52523" y="1128143"/>
                  <a:pt x="42151" y="1138515"/>
                  <a:pt x="29357" y="1138515"/>
                </a:cubicBezTo>
                <a:cubicBezTo>
                  <a:pt x="16563" y="1138515"/>
                  <a:pt x="6191" y="1128143"/>
                  <a:pt x="6191" y="1115348"/>
                </a:cubicBezTo>
                <a:close/>
                <a:moveTo>
                  <a:pt x="4130" y="23166"/>
                </a:moveTo>
                <a:cubicBezTo>
                  <a:pt x="4130" y="10372"/>
                  <a:pt x="14502" y="0"/>
                  <a:pt x="27296" y="0"/>
                </a:cubicBezTo>
                <a:cubicBezTo>
                  <a:pt x="40090" y="0"/>
                  <a:pt x="50462" y="10372"/>
                  <a:pt x="50462" y="23166"/>
                </a:cubicBezTo>
                <a:cubicBezTo>
                  <a:pt x="50462" y="35960"/>
                  <a:pt x="40090" y="46332"/>
                  <a:pt x="27296" y="46332"/>
                </a:cubicBezTo>
                <a:cubicBezTo>
                  <a:pt x="14502" y="46332"/>
                  <a:pt x="4130" y="35960"/>
                  <a:pt x="4130" y="23166"/>
                </a:cubicBezTo>
                <a:close/>
                <a:moveTo>
                  <a:pt x="4127" y="1286711"/>
                </a:moveTo>
                <a:cubicBezTo>
                  <a:pt x="4127" y="1273917"/>
                  <a:pt x="14499" y="1263547"/>
                  <a:pt x="27292" y="1263547"/>
                </a:cubicBezTo>
                <a:cubicBezTo>
                  <a:pt x="40086" y="1263547"/>
                  <a:pt x="50458" y="1273917"/>
                  <a:pt x="50458" y="1286711"/>
                </a:cubicBezTo>
                <a:cubicBezTo>
                  <a:pt x="50458" y="1299507"/>
                  <a:pt x="40086" y="1309879"/>
                  <a:pt x="27292" y="1309879"/>
                </a:cubicBezTo>
                <a:cubicBezTo>
                  <a:pt x="14499" y="1309879"/>
                  <a:pt x="4127" y="1299507"/>
                  <a:pt x="4127" y="1286711"/>
                </a:cubicBezTo>
                <a:close/>
                <a:moveTo>
                  <a:pt x="2064" y="194529"/>
                </a:moveTo>
                <a:cubicBezTo>
                  <a:pt x="2064" y="181735"/>
                  <a:pt x="12436" y="171363"/>
                  <a:pt x="25230" y="171363"/>
                </a:cubicBezTo>
                <a:cubicBezTo>
                  <a:pt x="38024" y="171363"/>
                  <a:pt x="48396" y="181735"/>
                  <a:pt x="48396" y="194529"/>
                </a:cubicBezTo>
                <a:cubicBezTo>
                  <a:pt x="48396" y="207323"/>
                  <a:pt x="38024" y="217695"/>
                  <a:pt x="25230" y="217695"/>
                </a:cubicBezTo>
                <a:cubicBezTo>
                  <a:pt x="12436" y="217695"/>
                  <a:pt x="2064" y="207323"/>
                  <a:pt x="2064" y="194529"/>
                </a:cubicBezTo>
                <a:close/>
                <a:moveTo>
                  <a:pt x="2064" y="386541"/>
                </a:moveTo>
                <a:cubicBezTo>
                  <a:pt x="2064" y="373746"/>
                  <a:pt x="12436" y="363375"/>
                  <a:pt x="25230" y="363375"/>
                </a:cubicBezTo>
                <a:cubicBezTo>
                  <a:pt x="38024" y="363375"/>
                  <a:pt x="48396" y="373746"/>
                  <a:pt x="48396" y="386541"/>
                </a:cubicBezTo>
                <a:cubicBezTo>
                  <a:pt x="48396" y="399334"/>
                  <a:pt x="38024" y="409706"/>
                  <a:pt x="25230" y="409706"/>
                </a:cubicBezTo>
                <a:cubicBezTo>
                  <a:pt x="12436" y="409706"/>
                  <a:pt x="2064" y="399334"/>
                  <a:pt x="2064" y="386541"/>
                </a:cubicBezTo>
                <a:close/>
                <a:moveTo>
                  <a:pt x="0" y="557904"/>
                </a:moveTo>
                <a:cubicBezTo>
                  <a:pt x="0" y="545110"/>
                  <a:pt x="10371" y="534738"/>
                  <a:pt x="23165" y="534738"/>
                </a:cubicBezTo>
                <a:cubicBezTo>
                  <a:pt x="35959" y="534738"/>
                  <a:pt x="46331" y="545110"/>
                  <a:pt x="46331" y="557904"/>
                </a:cubicBezTo>
                <a:cubicBezTo>
                  <a:pt x="46331" y="570697"/>
                  <a:pt x="35959" y="581069"/>
                  <a:pt x="23165" y="581069"/>
                </a:cubicBezTo>
                <a:cubicBezTo>
                  <a:pt x="10371" y="581069"/>
                  <a:pt x="0" y="570697"/>
                  <a:pt x="0" y="55790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" name="Google Shape;120;p8"/>
          <p:cNvSpPr/>
          <p:nvPr/>
        </p:nvSpPr>
        <p:spPr>
          <a:xfrm rot="5400000">
            <a:off x="7613906" y="4897711"/>
            <a:ext cx="1575346" cy="2113893"/>
          </a:xfrm>
          <a:custGeom>
            <a:avLst/>
            <a:gdLst/>
            <a:ahLst/>
            <a:cxnLst/>
            <a:rect l="l" t="t" r="r" b="b"/>
            <a:pathLst>
              <a:path w="1119251" h="1501878" extrusionOk="0">
                <a:moveTo>
                  <a:pt x="1096085" y="1455553"/>
                </a:moveTo>
                <a:cubicBezTo>
                  <a:pt x="1108880" y="1455553"/>
                  <a:pt x="1119251" y="1465923"/>
                  <a:pt x="1119251" y="1478716"/>
                </a:cubicBezTo>
                <a:cubicBezTo>
                  <a:pt x="1119251" y="1491508"/>
                  <a:pt x="1108880" y="1501878"/>
                  <a:pt x="1096085" y="1501878"/>
                </a:cubicBezTo>
                <a:cubicBezTo>
                  <a:pt x="1083289" y="1501878"/>
                  <a:pt x="1072914" y="1491508"/>
                  <a:pt x="1072914" y="1478716"/>
                </a:cubicBezTo>
                <a:cubicBezTo>
                  <a:pt x="1072914" y="1465923"/>
                  <a:pt x="1083289" y="1455553"/>
                  <a:pt x="1096085" y="1455553"/>
                </a:cubicBezTo>
                <a:close/>
                <a:moveTo>
                  <a:pt x="918982" y="1455553"/>
                </a:moveTo>
                <a:cubicBezTo>
                  <a:pt x="931774" y="1455553"/>
                  <a:pt x="942146" y="1465923"/>
                  <a:pt x="942146" y="1478716"/>
                </a:cubicBezTo>
                <a:cubicBezTo>
                  <a:pt x="942146" y="1491509"/>
                  <a:pt x="931774" y="1501878"/>
                  <a:pt x="918982" y="1501878"/>
                </a:cubicBezTo>
                <a:cubicBezTo>
                  <a:pt x="906186" y="1501878"/>
                  <a:pt x="895815" y="1491509"/>
                  <a:pt x="895815" y="1478716"/>
                </a:cubicBezTo>
                <a:cubicBezTo>
                  <a:pt x="895815" y="1465923"/>
                  <a:pt x="906186" y="1455553"/>
                  <a:pt x="918982" y="1455553"/>
                </a:cubicBezTo>
                <a:close/>
                <a:moveTo>
                  <a:pt x="741886" y="1455553"/>
                </a:moveTo>
                <a:cubicBezTo>
                  <a:pt x="754681" y="1455553"/>
                  <a:pt x="765052" y="1465923"/>
                  <a:pt x="765052" y="1478716"/>
                </a:cubicBezTo>
                <a:cubicBezTo>
                  <a:pt x="765052" y="1491509"/>
                  <a:pt x="754681" y="1501878"/>
                  <a:pt x="741886" y="1501878"/>
                </a:cubicBezTo>
                <a:cubicBezTo>
                  <a:pt x="729092" y="1501878"/>
                  <a:pt x="718720" y="1491509"/>
                  <a:pt x="718720" y="1478716"/>
                </a:cubicBezTo>
                <a:cubicBezTo>
                  <a:pt x="718720" y="1465923"/>
                  <a:pt x="729092" y="1455553"/>
                  <a:pt x="741886" y="1455553"/>
                </a:cubicBezTo>
                <a:close/>
                <a:moveTo>
                  <a:pt x="564784" y="1455553"/>
                </a:moveTo>
                <a:cubicBezTo>
                  <a:pt x="577578" y="1455553"/>
                  <a:pt x="587950" y="1465923"/>
                  <a:pt x="587950" y="1478716"/>
                </a:cubicBezTo>
                <a:cubicBezTo>
                  <a:pt x="587950" y="1491509"/>
                  <a:pt x="577578" y="1501878"/>
                  <a:pt x="564784" y="1501878"/>
                </a:cubicBezTo>
                <a:cubicBezTo>
                  <a:pt x="551990" y="1501878"/>
                  <a:pt x="541618" y="1491509"/>
                  <a:pt x="541618" y="1478716"/>
                </a:cubicBezTo>
                <a:cubicBezTo>
                  <a:pt x="541618" y="1465923"/>
                  <a:pt x="551990" y="1455553"/>
                  <a:pt x="564784" y="1455553"/>
                </a:cubicBezTo>
                <a:close/>
                <a:moveTo>
                  <a:pt x="387688" y="1455553"/>
                </a:moveTo>
                <a:cubicBezTo>
                  <a:pt x="400481" y="1455553"/>
                  <a:pt x="410850" y="1465923"/>
                  <a:pt x="410850" y="1478716"/>
                </a:cubicBezTo>
                <a:cubicBezTo>
                  <a:pt x="410850" y="1491509"/>
                  <a:pt x="400481" y="1501878"/>
                  <a:pt x="387688" y="1501878"/>
                </a:cubicBezTo>
                <a:cubicBezTo>
                  <a:pt x="374892" y="1501878"/>
                  <a:pt x="364520" y="1491509"/>
                  <a:pt x="364520" y="1478716"/>
                </a:cubicBezTo>
                <a:cubicBezTo>
                  <a:pt x="364520" y="1465923"/>
                  <a:pt x="374892" y="1455553"/>
                  <a:pt x="387688" y="1455553"/>
                </a:cubicBezTo>
                <a:close/>
                <a:moveTo>
                  <a:pt x="210584" y="1455553"/>
                </a:moveTo>
                <a:cubicBezTo>
                  <a:pt x="223378" y="1455553"/>
                  <a:pt x="233750" y="1465923"/>
                  <a:pt x="233750" y="1478716"/>
                </a:cubicBezTo>
                <a:cubicBezTo>
                  <a:pt x="233750" y="1491509"/>
                  <a:pt x="223378" y="1501878"/>
                  <a:pt x="210584" y="1501878"/>
                </a:cubicBezTo>
                <a:cubicBezTo>
                  <a:pt x="197790" y="1501878"/>
                  <a:pt x="187418" y="1491509"/>
                  <a:pt x="187418" y="1478716"/>
                </a:cubicBezTo>
                <a:cubicBezTo>
                  <a:pt x="187418" y="1465923"/>
                  <a:pt x="197790" y="1455553"/>
                  <a:pt x="210584" y="1455553"/>
                </a:cubicBezTo>
                <a:close/>
                <a:moveTo>
                  <a:pt x="33486" y="1455553"/>
                </a:moveTo>
                <a:cubicBezTo>
                  <a:pt x="46280" y="1455553"/>
                  <a:pt x="56652" y="1465923"/>
                  <a:pt x="56652" y="1478716"/>
                </a:cubicBezTo>
                <a:cubicBezTo>
                  <a:pt x="56652" y="1491509"/>
                  <a:pt x="46280" y="1501878"/>
                  <a:pt x="33486" y="1501878"/>
                </a:cubicBezTo>
                <a:cubicBezTo>
                  <a:pt x="20692" y="1501878"/>
                  <a:pt x="10320" y="1491509"/>
                  <a:pt x="10320" y="1478716"/>
                </a:cubicBezTo>
                <a:cubicBezTo>
                  <a:pt x="10320" y="1465923"/>
                  <a:pt x="20692" y="1455553"/>
                  <a:pt x="33486" y="1455553"/>
                </a:cubicBezTo>
                <a:close/>
                <a:moveTo>
                  <a:pt x="1089891" y="1263547"/>
                </a:moveTo>
                <a:cubicBezTo>
                  <a:pt x="1102686" y="1263547"/>
                  <a:pt x="1113060" y="1273917"/>
                  <a:pt x="1113060" y="1286711"/>
                </a:cubicBezTo>
                <a:cubicBezTo>
                  <a:pt x="1113060" y="1299506"/>
                  <a:pt x="1102686" y="1309877"/>
                  <a:pt x="1089891" y="1309877"/>
                </a:cubicBezTo>
                <a:cubicBezTo>
                  <a:pt x="1077094" y="1309877"/>
                  <a:pt x="1066719" y="1299506"/>
                  <a:pt x="1066719" y="1286711"/>
                </a:cubicBezTo>
                <a:cubicBezTo>
                  <a:pt x="1066719" y="1273917"/>
                  <a:pt x="1077094" y="1263547"/>
                  <a:pt x="1089891" y="1263547"/>
                </a:cubicBezTo>
                <a:close/>
                <a:moveTo>
                  <a:pt x="912789" y="1263547"/>
                </a:moveTo>
                <a:cubicBezTo>
                  <a:pt x="925583" y="1263547"/>
                  <a:pt x="935953" y="1273917"/>
                  <a:pt x="935953" y="1286711"/>
                </a:cubicBezTo>
                <a:cubicBezTo>
                  <a:pt x="935953" y="1299506"/>
                  <a:pt x="925583" y="1309877"/>
                  <a:pt x="912789" y="1309877"/>
                </a:cubicBezTo>
                <a:cubicBezTo>
                  <a:pt x="899990" y="1309877"/>
                  <a:pt x="889623" y="1299506"/>
                  <a:pt x="889623" y="1286711"/>
                </a:cubicBezTo>
                <a:cubicBezTo>
                  <a:pt x="889623" y="1273917"/>
                  <a:pt x="899990" y="1263547"/>
                  <a:pt x="912789" y="1263547"/>
                </a:cubicBezTo>
                <a:close/>
                <a:moveTo>
                  <a:pt x="735692" y="1263547"/>
                </a:moveTo>
                <a:cubicBezTo>
                  <a:pt x="748486" y="1263547"/>
                  <a:pt x="758858" y="1273917"/>
                  <a:pt x="758858" y="1286711"/>
                </a:cubicBezTo>
                <a:cubicBezTo>
                  <a:pt x="758858" y="1299507"/>
                  <a:pt x="748486" y="1309877"/>
                  <a:pt x="735692" y="1309877"/>
                </a:cubicBezTo>
                <a:cubicBezTo>
                  <a:pt x="722898" y="1309877"/>
                  <a:pt x="712525" y="1299507"/>
                  <a:pt x="712525" y="1286711"/>
                </a:cubicBezTo>
                <a:cubicBezTo>
                  <a:pt x="712525" y="1273917"/>
                  <a:pt x="722898" y="1263547"/>
                  <a:pt x="735692" y="1263547"/>
                </a:cubicBezTo>
                <a:close/>
                <a:moveTo>
                  <a:pt x="558589" y="1263547"/>
                </a:moveTo>
                <a:cubicBezTo>
                  <a:pt x="571384" y="1263547"/>
                  <a:pt x="581756" y="1273917"/>
                  <a:pt x="581756" y="1286711"/>
                </a:cubicBezTo>
                <a:cubicBezTo>
                  <a:pt x="581756" y="1299507"/>
                  <a:pt x="571384" y="1309877"/>
                  <a:pt x="558589" y="1309877"/>
                </a:cubicBezTo>
                <a:cubicBezTo>
                  <a:pt x="545796" y="1309877"/>
                  <a:pt x="535423" y="1299507"/>
                  <a:pt x="535423" y="1286711"/>
                </a:cubicBezTo>
                <a:cubicBezTo>
                  <a:pt x="535423" y="1273917"/>
                  <a:pt x="545796" y="1263547"/>
                  <a:pt x="558589" y="1263547"/>
                </a:cubicBezTo>
                <a:close/>
                <a:moveTo>
                  <a:pt x="381492" y="1263547"/>
                </a:moveTo>
                <a:cubicBezTo>
                  <a:pt x="394287" y="1263547"/>
                  <a:pt x="404657" y="1273917"/>
                  <a:pt x="404657" y="1286711"/>
                </a:cubicBezTo>
                <a:cubicBezTo>
                  <a:pt x="404657" y="1299507"/>
                  <a:pt x="394287" y="1309877"/>
                  <a:pt x="381492" y="1309877"/>
                </a:cubicBezTo>
                <a:cubicBezTo>
                  <a:pt x="368698" y="1309877"/>
                  <a:pt x="358325" y="1299507"/>
                  <a:pt x="358325" y="1286711"/>
                </a:cubicBezTo>
                <a:cubicBezTo>
                  <a:pt x="358325" y="1273917"/>
                  <a:pt x="368698" y="1263547"/>
                  <a:pt x="381492" y="1263547"/>
                </a:cubicBezTo>
                <a:close/>
                <a:moveTo>
                  <a:pt x="204391" y="1263547"/>
                </a:moveTo>
                <a:cubicBezTo>
                  <a:pt x="217185" y="1263547"/>
                  <a:pt x="227557" y="1273917"/>
                  <a:pt x="227557" y="1286711"/>
                </a:cubicBezTo>
                <a:cubicBezTo>
                  <a:pt x="227557" y="1299507"/>
                  <a:pt x="217185" y="1309877"/>
                  <a:pt x="204391" y="1309877"/>
                </a:cubicBezTo>
                <a:cubicBezTo>
                  <a:pt x="191597" y="1309877"/>
                  <a:pt x="181225" y="1299507"/>
                  <a:pt x="181225" y="1286711"/>
                </a:cubicBezTo>
                <a:cubicBezTo>
                  <a:pt x="181225" y="1273917"/>
                  <a:pt x="191597" y="1263547"/>
                  <a:pt x="204391" y="1263547"/>
                </a:cubicBezTo>
                <a:close/>
                <a:moveTo>
                  <a:pt x="27292" y="1263547"/>
                </a:moveTo>
                <a:cubicBezTo>
                  <a:pt x="40086" y="1263547"/>
                  <a:pt x="50458" y="1273917"/>
                  <a:pt x="50458" y="1286711"/>
                </a:cubicBezTo>
                <a:cubicBezTo>
                  <a:pt x="50458" y="1299507"/>
                  <a:pt x="40086" y="1309879"/>
                  <a:pt x="27292" y="1309879"/>
                </a:cubicBezTo>
                <a:cubicBezTo>
                  <a:pt x="14499" y="1309879"/>
                  <a:pt x="4127" y="1299507"/>
                  <a:pt x="4127" y="1286711"/>
                </a:cubicBezTo>
                <a:cubicBezTo>
                  <a:pt x="4127" y="1273917"/>
                  <a:pt x="14499" y="1263547"/>
                  <a:pt x="27292" y="1263547"/>
                </a:cubicBezTo>
                <a:close/>
                <a:moveTo>
                  <a:pt x="1091956" y="1092182"/>
                </a:moveTo>
                <a:cubicBezTo>
                  <a:pt x="1104753" y="1092182"/>
                  <a:pt x="1115123" y="1102553"/>
                  <a:pt x="1115123" y="1115347"/>
                </a:cubicBezTo>
                <a:cubicBezTo>
                  <a:pt x="1115123" y="1128143"/>
                  <a:pt x="1104753" y="1138515"/>
                  <a:pt x="1091956" y="1138515"/>
                </a:cubicBezTo>
                <a:cubicBezTo>
                  <a:pt x="1079159" y="1138515"/>
                  <a:pt x="1068786" y="1128143"/>
                  <a:pt x="1068786" y="1115347"/>
                </a:cubicBezTo>
                <a:cubicBezTo>
                  <a:pt x="1068786" y="1102553"/>
                  <a:pt x="1079159" y="1092182"/>
                  <a:pt x="1091956" y="1092182"/>
                </a:cubicBezTo>
                <a:close/>
                <a:moveTo>
                  <a:pt x="914854" y="1092182"/>
                </a:moveTo>
                <a:cubicBezTo>
                  <a:pt x="927647" y="1092182"/>
                  <a:pt x="938017" y="1102553"/>
                  <a:pt x="938017" y="1115347"/>
                </a:cubicBezTo>
                <a:cubicBezTo>
                  <a:pt x="938017" y="1128143"/>
                  <a:pt x="927647" y="1138515"/>
                  <a:pt x="914854" y="1138515"/>
                </a:cubicBezTo>
                <a:cubicBezTo>
                  <a:pt x="902054" y="1138515"/>
                  <a:pt x="891687" y="1128143"/>
                  <a:pt x="891687" y="1115347"/>
                </a:cubicBezTo>
                <a:cubicBezTo>
                  <a:pt x="891687" y="1102553"/>
                  <a:pt x="902054" y="1092182"/>
                  <a:pt x="914854" y="1092182"/>
                </a:cubicBezTo>
                <a:close/>
                <a:moveTo>
                  <a:pt x="737757" y="1092182"/>
                </a:moveTo>
                <a:cubicBezTo>
                  <a:pt x="750552" y="1092182"/>
                  <a:pt x="760924" y="1102553"/>
                  <a:pt x="760924" y="1115347"/>
                </a:cubicBezTo>
                <a:cubicBezTo>
                  <a:pt x="760924" y="1128143"/>
                  <a:pt x="750552" y="1138515"/>
                  <a:pt x="737757" y="1138515"/>
                </a:cubicBezTo>
                <a:cubicBezTo>
                  <a:pt x="724963" y="1138515"/>
                  <a:pt x="714591" y="1128143"/>
                  <a:pt x="714591" y="1115347"/>
                </a:cubicBezTo>
                <a:cubicBezTo>
                  <a:pt x="714591" y="1102553"/>
                  <a:pt x="724963" y="1092182"/>
                  <a:pt x="737757" y="1092182"/>
                </a:cubicBezTo>
                <a:close/>
                <a:moveTo>
                  <a:pt x="560655" y="1092182"/>
                </a:moveTo>
                <a:cubicBezTo>
                  <a:pt x="573449" y="1092182"/>
                  <a:pt x="583821" y="1102553"/>
                  <a:pt x="583821" y="1115348"/>
                </a:cubicBezTo>
                <a:cubicBezTo>
                  <a:pt x="583821" y="1128143"/>
                  <a:pt x="573449" y="1138515"/>
                  <a:pt x="560655" y="1138515"/>
                </a:cubicBezTo>
                <a:cubicBezTo>
                  <a:pt x="547861" y="1138515"/>
                  <a:pt x="537489" y="1128143"/>
                  <a:pt x="537489" y="1115348"/>
                </a:cubicBezTo>
                <a:cubicBezTo>
                  <a:pt x="537489" y="1102553"/>
                  <a:pt x="547861" y="1092182"/>
                  <a:pt x="560655" y="1092182"/>
                </a:cubicBezTo>
                <a:close/>
                <a:moveTo>
                  <a:pt x="383558" y="1092182"/>
                </a:moveTo>
                <a:cubicBezTo>
                  <a:pt x="396353" y="1092182"/>
                  <a:pt x="406723" y="1102553"/>
                  <a:pt x="406723" y="1115348"/>
                </a:cubicBezTo>
                <a:cubicBezTo>
                  <a:pt x="406723" y="1128143"/>
                  <a:pt x="396353" y="1138515"/>
                  <a:pt x="383558" y="1138515"/>
                </a:cubicBezTo>
                <a:cubicBezTo>
                  <a:pt x="370763" y="1138515"/>
                  <a:pt x="360391" y="1128143"/>
                  <a:pt x="360391" y="1115348"/>
                </a:cubicBezTo>
                <a:cubicBezTo>
                  <a:pt x="360391" y="1102553"/>
                  <a:pt x="370763" y="1092182"/>
                  <a:pt x="383558" y="1092182"/>
                </a:cubicBezTo>
                <a:close/>
                <a:moveTo>
                  <a:pt x="206455" y="1092182"/>
                </a:moveTo>
                <a:cubicBezTo>
                  <a:pt x="219249" y="1092182"/>
                  <a:pt x="229621" y="1102553"/>
                  <a:pt x="229621" y="1115348"/>
                </a:cubicBezTo>
                <a:cubicBezTo>
                  <a:pt x="229621" y="1128143"/>
                  <a:pt x="219249" y="1138515"/>
                  <a:pt x="206455" y="1138515"/>
                </a:cubicBezTo>
                <a:cubicBezTo>
                  <a:pt x="193661" y="1138515"/>
                  <a:pt x="183289" y="1128143"/>
                  <a:pt x="183289" y="1115348"/>
                </a:cubicBezTo>
                <a:cubicBezTo>
                  <a:pt x="183289" y="1102553"/>
                  <a:pt x="193661" y="1092182"/>
                  <a:pt x="206455" y="1092182"/>
                </a:cubicBezTo>
                <a:close/>
                <a:moveTo>
                  <a:pt x="29357" y="1092182"/>
                </a:moveTo>
                <a:cubicBezTo>
                  <a:pt x="42151" y="1092182"/>
                  <a:pt x="52523" y="1102553"/>
                  <a:pt x="52523" y="1115348"/>
                </a:cubicBezTo>
                <a:cubicBezTo>
                  <a:pt x="52523" y="1128143"/>
                  <a:pt x="42151" y="1138515"/>
                  <a:pt x="29357" y="1138515"/>
                </a:cubicBezTo>
                <a:cubicBezTo>
                  <a:pt x="16563" y="1138515"/>
                  <a:pt x="6191" y="1128143"/>
                  <a:pt x="6191" y="1115348"/>
                </a:cubicBezTo>
                <a:cubicBezTo>
                  <a:pt x="6191" y="1102553"/>
                  <a:pt x="16563" y="1092182"/>
                  <a:pt x="29357" y="1092182"/>
                </a:cubicBezTo>
                <a:close/>
                <a:moveTo>
                  <a:pt x="1091956" y="900174"/>
                </a:moveTo>
                <a:cubicBezTo>
                  <a:pt x="1104753" y="900174"/>
                  <a:pt x="1115123" y="910547"/>
                  <a:pt x="1115123" y="923339"/>
                </a:cubicBezTo>
                <a:cubicBezTo>
                  <a:pt x="1115123" y="936133"/>
                  <a:pt x="1104753" y="946506"/>
                  <a:pt x="1091956" y="946506"/>
                </a:cubicBezTo>
                <a:cubicBezTo>
                  <a:pt x="1079160" y="946506"/>
                  <a:pt x="1068786" y="936133"/>
                  <a:pt x="1068786" y="923339"/>
                </a:cubicBezTo>
                <a:cubicBezTo>
                  <a:pt x="1068786" y="910547"/>
                  <a:pt x="1079160" y="900174"/>
                  <a:pt x="1091956" y="900174"/>
                </a:cubicBezTo>
                <a:close/>
                <a:moveTo>
                  <a:pt x="914854" y="900174"/>
                </a:moveTo>
                <a:cubicBezTo>
                  <a:pt x="927647" y="900174"/>
                  <a:pt x="938019" y="910547"/>
                  <a:pt x="938019" y="923339"/>
                </a:cubicBezTo>
                <a:cubicBezTo>
                  <a:pt x="938019" y="936133"/>
                  <a:pt x="927647" y="946506"/>
                  <a:pt x="914854" y="946506"/>
                </a:cubicBezTo>
                <a:cubicBezTo>
                  <a:pt x="902054" y="946506"/>
                  <a:pt x="891687" y="936133"/>
                  <a:pt x="891687" y="923339"/>
                </a:cubicBezTo>
                <a:cubicBezTo>
                  <a:pt x="891687" y="910547"/>
                  <a:pt x="902054" y="900174"/>
                  <a:pt x="914854" y="900174"/>
                </a:cubicBezTo>
                <a:close/>
                <a:moveTo>
                  <a:pt x="737758" y="900174"/>
                </a:moveTo>
                <a:cubicBezTo>
                  <a:pt x="750552" y="900174"/>
                  <a:pt x="760924" y="910547"/>
                  <a:pt x="760924" y="923339"/>
                </a:cubicBezTo>
                <a:cubicBezTo>
                  <a:pt x="760924" y="936134"/>
                  <a:pt x="750552" y="946506"/>
                  <a:pt x="737758" y="946506"/>
                </a:cubicBezTo>
                <a:cubicBezTo>
                  <a:pt x="724964" y="946506"/>
                  <a:pt x="714592" y="936134"/>
                  <a:pt x="714592" y="923339"/>
                </a:cubicBezTo>
                <a:cubicBezTo>
                  <a:pt x="714592" y="910547"/>
                  <a:pt x="724964" y="900174"/>
                  <a:pt x="737758" y="900174"/>
                </a:cubicBezTo>
                <a:close/>
                <a:moveTo>
                  <a:pt x="560655" y="900174"/>
                </a:moveTo>
                <a:cubicBezTo>
                  <a:pt x="573450" y="900174"/>
                  <a:pt x="583822" y="910547"/>
                  <a:pt x="583822" y="923339"/>
                </a:cubicBezTo>
                <a:cubicBezTo>
                  <a:pt x="583822" y="936134"/>
                  <a:pt x="573450" y="946506"/>
                  <a:pt x="560655" y="946506"/>
                </a:cubicBezTo>
                <a:cubicBezTo>
                  <a:pt x="547862" y="946506"/>
                  <a:pt x="537490" y="936134"/>
                  <a:pt x="537490" y="923339"/>
                </a:cubicBezTo>
                <a:cubicBezTo>
                  <a:pt x="537490" y="910547"/>
                  <a:pt x="547862" y="900174"/>
                  <a:pt x="560655" y="900174"/>
                </a:cubicBezTo>
                <a:close/>
                <a:moveTo>
                  <a:pt x="383559" y="900174"/>
                </a:moveTo>
                <a:cubicBezTo>
                  <a:pt x="396353" y="900174"/>
                  <a:pt x="406723" y="910547"/>
                  <a:pt x="406723" y="923339"/>
                </a:cubicBezTo>
                <a:cubicBezTo>
                  <a:pt x="406723" y="936134"/>
                  <a:pt x="396353" y="946506"/>
                  <a:pt x="383559" y="946506"/>
                </a:cubicBezTo>
                <a:cubicBezTo>
                  <a:pt x="370763" y="946506"/>
                  <a:pt x="360392" y="936134"/>
                  <a:pt x="360392" y="923339"/>
                </a:cubicBezTo>
                <a:cubicBezTo>
                  <a:pt x="360392" y="910547"/>
                  <a:pt x="370763" y="900174"/>
                  <a:pt x="383559" y="900174"/>
                </a:cubicBezTo>
                <a:close/>
                <a:moveTo>
                  <a:pt x="206456" y="900174"/>
                </a:moveTo>
                <a:cubicBezTo>
                  <a:pt x="219249" y="900174"/>
                  <a:pt x="229621" y="910547"/>
                  <a:pt x="229621" y="923339"/>
                </a:cubicBezTo>
                <a:cubicBezTo>
                  <a:pt x="229621" y="936134"/>
                  <a:pt x="219249" y="946506"/>
                  <a:pt x="206456" y="946506"/>
                </a:cubicBezTo>
                <a:cubicBezTo>
                  <a:pt x="193662" y="946506"/>
                  <a:pt x="183290" y="936134"/>
                  <a:pt x="183290" y="923339"/>
                </a:cubicBezTo>
                <a:cubicBezTo>
                  <a:pt x="183290" y="910547"/>
                  <a:pt x="193662" y="900174"/>
                  <a:pt x="206456" y="900174"/>
                </a:cubicBezTo>
                <a:close/>
                <a:moveTo>
                  <a:pt x="29357" y="900174"/>
                </a:moveTo>
                <a:cubicBezTo>
                  <a:pt x="42151" y="900174"/>
                  <a:pt x="52523" y="910547"/>
                  <a:pt x="52523" y="923339"/>
                </a:cubicBezTo>
                <a:cubicBezTo>
                  <a:pt x="52523" y="936134"/>
                  <a:pt x="42151" y="946506"/>
                  <a:pt x="29357" y="946506"/>
                </a:cubicBezTo>
                <a:cubicBezTo>
                  <a:pt x="16564" y="946506"/>
                  <a:pt x="6192" y="936134"/>
                  <a:pt x="6192" y="923339"/>
                </a:cubicBezTo>
                <a:cubicBezTo>
                  <a:pt x="6192" y="910547"/>
                  <a:pt x="16564" y="900174"/>
                  <a:pt x="29357" y="900174"/>
                </a:cubicBezTo>
                <a:close/>
                <a:moveTo>
                  <a:pt x="1094023" y="728810"/>
                </a:moveTo>
                <a:cubicBezTo>
                  <a:pt x="1106818" y="728810"/>
                  <a:pt x="1117189" y="739182"/>
                  <a:pt x="1117189" y="751977"/>
                </a:cubicBezTo>
                <a:cubicBezTo>
                  <a:pt x="1117189" y="764771"/>
                  <a:pt x="1106818" y="775143"/>
                  <a:pt x="1094023" y="775143"/>
                </a:cubicBezTo>
                <a:cubicBezTo>
                  <a:pt x="1081225" y="775143"/>
                  <a:pt x="1070851" y="764771"/>
                  <a:pt x="1070851" y="751977"/>
                </a:cubicBezTo>
                <a:cubicBezTo>
                  <a:pt x="1070851" y="739182"/>
                  <a:pt x="1081225" y="728810"/>
                  <a:pt x="1094023" y="728810"/>
                </a:cubicBezTo>
                <a:close/>
                <a:moveTo>
                  <a:pt x="916920" y="728810"/>
                </a:moveTo>
                <a:cubicBezTo>
                  <a:pt x="929710" y="728810"/>
                  <a:pt x="940083" y="739182"/>
                  <a:pt x="940083" y="751977"/>
                </a:cubicBezTo>
                <a:cubicBezTo>
                  <a:pt x="940083" y="764771"/>
                  <a:pt x="929710" y="775143"/>
                  <a:pt x="916920" y="775143"/>
                </a:cubicBezTo>
                <a:cubicBezTo>
                  <a:pt x="904121" y="775143"/>
                  <a:pt x="893752" y="764771"/>
                  <a:pt x="893752" y="751977"/>
                </a:cubicBezTo>
                <a:cubicBezTo>
                  <a:pt x="893752" y="739182"/>
                  <a:pt x="904121" y="728810"/>
                  <a:pt x="916920" y="728810"/>
                </a:cubicBezTo>
                <a:close/>
                <a:moveTo>
                  <a:pt x="739823" y="728810"/>
                </a:moveTo>
                <a:cubicBezTo>
                  <a:pt x="752617" y="728810"/>
                  <a:pt x="762989" y="739182"/>
                  <a:pt x="762989" y="751977"/>
                </a:cubicBezTo>
                <a:cubicBezTo>
                  <a:pt x="762989" y="764771"/>
                  <a:pt x="752617" y="775143"/>
                  <a:pt x="739823" y="775143"/>
                </a:cubicBezTo>
                <a:cubicBezTo>
                  <a:pt x="727029" y="775143"/>
                  <a:pt x="716656" y="764771"/>
                  <a:pt x="716656" y="751977"/>
                </a:cubicBezTo>
                <a:cubicBezTo>
                  <a:pt x="716656" y="739182"/>
                  <a:pt x="727029" y="728810"/>
                  <a:pt x="739823" y="728810"/>
                </a:cubicBezTo>
                <a:close/>
                <a:moveTo>
                  <a:pt x="562720" y="728810"/>
                </a:moveTo>
                <a:cubicBezTo>
                  <a:pt x="575514" y="728810"/>
                  <a:pt x="585887" y="739182"/>
                  <a:pt x="585887" y="751977"/>
                </a:cubicBezTo>
                <a:cubicBezTo>
                  <a:pt x="585887" y="764771"/>
                  <a:pt x="575514" y="775143"/>
                  <a:pt x="562720" y="775143"/>
                </a:cubicBezTo>
                <a:cubicBezTo>
                  <a:pt x="549926" y="775143"/>
                  <a:pt x="539554" y="764771"/>
                  <a:pt x="539554" y="751977"/>
                </a:cubicBezTo>
                <a:cubicBezTo>
                  <a:pt x="539554" y="739182"/>
                  <a:pt x="549926" y="728810"/>
                  <a:pt x="562720" y="728810"/>
                </a:cubicBezTo>
                <a:close/>
                <a:moveTo>
                  <a:pt x="385624" y="728810"/>
                </a:moveTo>
                <a:cubicBezTo>
                  <a:pt x="398417" y="728810"/>
                  <a:pt x="408787" y="739182"/>
                  <a:pt x="408787" y="751977"/>
                </a:cubicBezTo>
                <a:cubicBezTo>
                  <a:pt x="408787" y="764771"/>
                  <a:pt x="398417" y="775143"/>
                  <a:pt x="385624" y="775143"/>
                </a:cubicBezTo>
                <a:cubicBezTo>
                  <a:pt x="372828" y="775143"/>
                  <a:pt x="362457" y="764771"/>
                  <a:pt x="362457" y="751977"/>
                </a:cubicBezTo>
                <a:cubicBezTo>
                  <a:pt x="362457" y="739182"/>
                  <a:pt x="372828" y="728810"/>
                  <a:pt x="385624" y="728810"/>
                </a:cubicBezTo>
                <a:close/>
                <a:moveTo>
                  <a:pt x="208520" y="728810"/>
                </a:moveTo>
                <a:cubicBezTo>
                  <a:pt x="221314" y="728810"/>
                  <a:pt x="231686" y="739182"/>
                  <a:pt x="231686" y="751977"/>
                </a:cubicBezTo>
                <a:cubicBezTo>
                  <a:pt x="231686" y="764771"/>
                  <a:pt x="221314" y="775143"/>
                  <a:pt x="208520" y="775143"/>
                </a:cubicBezTo>
                <a:cubicBezTo>
                  <a:pt x="195726" y="775143"/>
                  <a:pt x="185354" y="764771"/>
                  <a:pt x="185354" y="751977"/>
                </a:cubicBezTo>
                <a:cubicBezTo>
                  <a:pt x="185354" y="739182"/>
                  <a:pt x="195726" y="728810"/>
                  <a:pt x="208520" y="728810"/>
                </a:cubicBezTo>
                <a:close/>
                <a:moveTo>
                  <a:pt x="31422" y="728810"/>
                </a:moveTo>
                <a:cubicBezTo>
                  <a:pt x="44216" y="728810"/>
                  <a:pt x="54588" y="739182"/>
                  <a:pt x="54588" y="751977"/>
                </a:cubicBezTo>
                <a:cubicBezTo>
                  <a:pt x="54588" y="764771"/>
                  <a:pt x="44216" y="775143"/>
                  <a:pt x="31422" y="775143"/>
                </a:cubicBezTo>
                <a:cubicBezTo>
                  <a:pt x="18628" y="775143"/>
                  <a:pt x="8256" y="764771"/>
                  <a:pt x="8256" y="751977"/>
                </a:cubicBezTo>
                <a:cubicBezTo>
                  <a:pt x="8256" y="739182"/>
                  <a:pt x="18628" y="728810"/>
                  <a:pt x="31422" y="728810"/>
                </a:cubicBezTo>
                <a:close/>
                <a:moveTo>
                  <a:pt x="1085764" y="534738"/>
                </a:moveTo>
                <a:cubicBezTo>
                  <a:pt x="1098561" y="534738"/>
                  <a:pt x="1108933" y="545110"/>
                  <a:pt x="1108933" y="557903"/>
                </a:cubicBezTo>
                <a:cubicBezTo>
                  <a:pt x="1108933" y="570697"/>
                  <a:pt x="1098561" y="581069"/>
                  <a:pt x="1085764" y="581069"/>
                </a:cubicBezTo>
                <a:cubicBezTo>
                  <a:pt x="1072968" y="581069"/>
                  <a:pt x="1062591" y="570697"/>
                  <a:pt x="1062591" y="557903"/>
                </a:cubicBezTo>
                <a:cubicBezTo>
                  <a:pt x="1062591" y="545110"/>
                  <a:pt x="1072968" y="534738"/>
                  <a:pt x="1085764" y="534738"/>
                </a:cubicBezTo>
                <a:close/>
                <a:moveTo>
                  <a:pt x="908662" y="534738"/>
                </a:moveTo>
                <a:cubicBezTo>
                  <a:pt x="921456" y="534738"/>
                  <a:pt x="931826" y="545110"/>
                  <a:pt x="931826" y="557903"/>
                </a:cubicBezTo>
                <a:cubicBezTo>
                  <a:pt x="931826" y="570697"/>
                  <a:pt x="921456" y="581069"/>
                  <a:pt x="908662" y="581069"/>
                </a:cubicBezTo>
                <a:cubicBezTo>
                  <a:pt x="895866" y="581069"/>
                  <a:pt x="885496" y="570697"/>
                  <a:pt x="885496" y="557903"/>
                </a:cubicBezTo>
                <a:cubicBezTo>
                  <a:pt x="885496" y="545110"/>
                  <a:pt x="895866" y="534738"/>
                  <a:pt x="908662" y="534738"/>
                </a:cubicBezTo>
                <a:close/>
                <a:moveTo>
                  <a:pt x="731565" y="534738"/>
                </a:moveTo>
                <a:cubicBezTo>
                  <a:pt x="744360" y="534738"/>
                  <a:pt x="754732" y="545110"/>
                  <a:pt x="754732" y="557904"/>
                </a:cubicBezTo>
                <a:cubicBezTo>
                  <a:pt x="754732" y="570697"/>
                  <a:pt x="744360" y="581069"/>
                  <a:pt x="731565" y="581069"/>
                </a:cubicBezTo>
                <a:cubicBezTo>
                  <a:pt x="718771" y="581069"/>
                  <a:pt x="708399" y="570697"/>
                  <a:pt x="708399" y="557904"/>
                </a:cubicBezTo>
                <a:cubicBezTo>
                  <a:pt x="708399" y="545110"/>
                  <a:pt x="718771" y="534738"/>
                  <a:pt x="731565" y="534738"/>
                </a:cubicBezTo>
                <a:close/>
                <a:moveTo>
                  <a:pt x="554463" y="534738"/>
                </a:moveTo>
                <a:cubicBezTo>
                  <a:pt x="567258" y="534738"/>
                  <a:pt x="577630" y="545110"/>
                  <a:pt x="577630" y="557904"/>
                </a:cubicBezTo>
                <a:cubicBezTo>
                  <a:pt x="577630" y="570697"/>
                  <a:pt x="567258" y="581069"/>
                  <a:pt x="554463" y="581069"/>
                </a:cubicBezTo>
                <a:cubicBezTo>
                  <a:pt x="541669" y="581069"/>
                  <a:pt x="531297" y="570697"/>
                  <a:pt x="531297" y="557904"/>
                </a:cubicBezTo>
                <a:cubicBezTo>
                  <a:pt x="531297" y="545110"/>
                  <a:pt x="541669" y="534738"/>
                  <a:pt x="554463" y="534738"/>
                </a:cubicBezTo>
                <a:close/>
                <a:moveTo>
                  <a:pt x="377366" y="534738"/>
                </a:moveTo>
                <a:cubicBezTo>
                  <a:pt x="390162" y="534738"/>
                  <a:pt x="400532" y="545110"/>
                  <a:pt x="400532" y="557904"/>
                </a:cubicBezTo>
                <a:cubicBezTo>
                  <a:pt x="400532" y="570697"/>
                  <a:pt x="390162" y="581069"/>
                  <a:pt x="377366" y="581069"/>
                </a:cubicBezTo>
                <a:cubicBezTo>
                  <a:pt x="364572" y="581069"/>
                  <a:pt x="354199" y="570697"/>
                  <a:pt x="354199" y="557904"/>
                </a:cubicBezTo>
                <a:cubicBezTo>
                  <a:pt x="354199" y="545110"/>
                  <a:pt x="364572" y="534738"/>
                  <a:pt x="377366" y="534738"/>
                </a:cubicBezTo>
                <a:close/>
                <a:moveTo>
                  <a:pt x="200263" y="534738"/>
                </a:moveTo>
                <a:cubicBezTo>
                  <a:pt x="213057" y="534738"/>
                  <a:pt x="223429" y="545110"/>
                  <a:pt x="223429" y="557904"/>
                </a:cubicBezTo>
                <a:cubicBezTo>
                  <a:pt x="223429" y="570697"/>
                  <a:pt x="213057" y="581069"/>
                  <a:pt x="200263" y="581069"/>
                </a:cubicBezTo>
                <a:cubicBezTo>
                  <a:pt x="187470" y="581069"/>
                  <a:pt x="177098" y="570697"/>
                  <a:pt x="177098" y="557904"/>
                </a:cubicBezTo>
                <a:cubicBezTo>
                  <a:pt x="177098" y="545110"/>
                  <a:pt x="187470" y="534738"/>
                  <a:pt x="200263" y="534738"/>
                </a:cubicBezTo>
                <a:close/>
                <a:moveTo>
                  <a:pt x="23165" y="534738"/>
                </a:moveTo>
                <a:cubicBezTo>
                  <a:pt x="35959" y="534738"/>
                  <a:pt x="46331" y="545110"/>
                  <a:pt x="46331" y="557904"/>
                </a:cubicBezTo>
                <a:cubicBezTo>
                  <a:pt x="46331" y="570697"/>
                  <a:pt x="35959" y="581069"/>
                  <a:pt x="23165" y="581069"/>
                </a:cubicBezTo>
                <a:cubicBezTo>
                  <a:pt x="10371" y="581069"/>
                  <a:pt x="0" y="570697"/>
                  <a:pt x="0" y="557904"/>
                </a:cubicBezTo>
                <a:cubicBezTo>
                  <a:pt x="0" y="545110"/>
                  <a:pt x="10371" y="534738"/>
                  <a:pt x="23165" y="534738"/>
                </a:cubicBezTo>
                <a:close/>
                <a:moveTo>
                  <a:pt x="1087829" y="363375"/>
                </a:moveTo>
                <a:cubicBezTo>
                  <a:pt x="1100626" y="363375"/>
                  <a:pt x="1110998" y="373746"/>
                  <a:pt x="1110998" y="386540"/>
                </a:cubicBezTo>
                <a:cubicBezTo>
                  <a:pt x="1110998" y="399334"/>
                  <a:pt x="1100626" y="409706"/>
                  <a:pt x="1087829" y="409706"/>
                </a:cubicBezTo>
                <a:cubicBezTo>
                  <a:pt x="1075032" y="409706"/>
                  <a:pt x="1064659" y="399334"/>
                  <a:pt x="1064659" y="386540"/>
                </a:cubicBezTo>
                <a:cubicBezTo>
                  <a:pt x="1064659" y="373746"/>
                  <a:pt x="1075032" y="363375"/>
                  <a:pt x="1087829" y="363375"/>
                </a:cubicBezTo>
                <a:close/>
                <a:moveTo>
                  <a:pt x="910729" y="363375"/>
                </a:moveTo>
                <a:cubicBezTo>
                  <a:pt x="923520" y="363375"/>
                  <a:pt x="933892" y="373746"/>
                  <a:pt x="933892" y="386540"/>
                </a:cubicBezTo>
                <a:cubicBezTo>
                  <a:pt x="933892" y="399334"/>
                  <a:pt x="923520" y="409706"/>
                  <a:pt x="910729" y="409706"/>
                </a:cubicBezTo>
                <a:cubicBezTo>
                  <a:pt x="897930" y="409706"/>
                  <a:pt x="887563" y="399334"/>
                  <a:pt x="887563" y="386540"/>
                </a:cubicBezTo>
                <a:cubicBezTo>
                  <a:pt x="887563" y="373746"/>
                  <a:pt x="897930" y="363375"/>
                  <a:pt x="910729" y="363375"/>
                </a:cubicBezTo>
                <a:close/>
                <a:moveTo>
                  <a:pt x="733631" y="363375"/>
                </a:moveTo>
                <a:cubicBezTo>
                  <a:pt x="746425" y="363375"/>
                  <a:pt x="756797" y="373746"/>
                  <a:pt x="756797" y="386540"/>
                </a:cubicBezTo>
                <a:cubicBezTo>
                  <a:pt x="756797" y="399334"/>
                  <a:pt x="746425" y="409706"/>
                  <a:pt x="733631" y="409706"/>
                </a:cubicBezTo>
                <a:cubicBezTo>
                  <a:pt x="720836" y="409706"/>
                  <a:pt x="710464" y="399334"/>
                  <a:pt x="710464" y="386540"/>
                </a:cubicBezTo>
                <a:cubicBezTo>
                  <a:pt x="710464" y="373746"/>
                  <a:pt x="720836" y="363375"/>
                  <a:pt x="733631" y="363375"/>
                </a:cubicBezTo>
                <a:close/>
                <a:moveTo>
                  <a:pt x="556528" y="363375"/>
                </a:moveTo>
                <a:cubicBezTo>
                  <a:pt x="569322" y="363375"/>
                  <a:pt x="579694" y="373746"/>
                  <a:pt x="579694" y="386541"/>
                </a:cubicBezTo>
                <a:cubicBezTo>
                  <a:pt x="579694" y="399334"/>
                  <a:pt x="569322" y="409706"/>
                  <a:pt x="556528" y="409706"/>
                </a:cubicBezTo>
                <a:cubicBezTo>
                  <a:pt x="543734" y="409706"/>
                  <a:pt x="533362" y="399334"/>
                  <a:pt x="533362" y="386541"/>
                </a:cubicBezTo>
                <a:cubicBezTo>
                  <a:pt x="533362" y="373746"/>
                  <a:pt x="543734" y="363375"/>
                  <a:pt x="556528" y="363375"/>
                </a:cubicBezTo>
                <a:close/>
                <a:moveTo>
                  <a:pt x="379431" y="363375"/>
                </a:moveTo>
                <a:cubicBezTo>
                  <a:pt x="392226" y="363375"/>
                  <a:pt x="402597" y="373746"/>
                  <a:pt x="402597" y="386541"/>
                </a:cubicBezTo>
                <a:cubicBezTo>
                  <a:pt x="402597" y="399334"/>
                  <a:pt x="392226" y="409706"/>
                  <a:pt x="379431" y="409706"/>
                </a:cubicBezTo>
                <a:cubicBezTo>
                  <a:pt x="366637" y="409706"/>
                  <a:pt x="356264" y="399334"/>
                  <a:pt x="356264" y="386541"/>
                </a:cubicBezTo>
                <a:cubicBezTo>
                  <a:pt x="356264" y="373746"/>
                  <a:pt x="366637" y="363375"/>
                  <a:pt x="379431" y="363375"/>
                </a:cubicBezTo>
                <a:close/>
                <a:moveTo>
                  <a:pt x="202328" y="363375"/>
                </a:moveTo>
                <a:cubicBezTo>
                  <a:pt x="215122" y="363375"/>
                  <a:pt x="225494" y="373746"/>
                  <a:pt x="225494" y="386541"/>
                </a:cubicBezTo>
                <a:cubicBezTo>
                  <a:pt x="225494" y="399334"/>
                  <a:pt x="215122" y="409706"/>
                  <a:pt x="202328" y="409706"/>
                </a:cubicBezTo>
                <a:cubicBezTo>
                  <a:pt x="189534" y="409706"/>
                  <a:pt x="179162" y="399334"/>
                  <a:pt x="179162" y="386541"/>
                </a:cubicBezTo>
                <a:cubicBezTo>
                  <a:pt x="179162" y="373746"/>
                  <a:pt x="189534" y="363375"/>
                  <a:pt x="202328" y="363375"/>
                </a:cubicBezTo>
                <a:close/>
                <a:moveTo>
                  <a:pt x="25230" y="363375"/>
                </a:moveTo>
                <a:cubicBezTo>
                  <a:pt x="38024" y="363375"/>
                  <a:pt x="48396" y="373746"/>
                  <a:pt x="48396" y="386541"/>
                </a:cubicBezTo>
                <a:cubicBezTo>
                  <a:pt x="48396" y="399334"/>
                  <a:pt x="38024" y="409706"/>
                  <a:pt x="25230" y="409706"/>
                </a:cubicBezTo>
                <a:cubicBezTo>
                  <a:pt x="12436" y="409706"/>
                  <a:pt x="2064" y="399334"/>
                  <a:pt x="2064" y="386541"/>
                </a:cubicBezTo>
                <a:cubicBezTo>
                  <a:pt x="2064" y="373746"/>
                  <a:pt x="12436" y="363375"/>
                  <a:pt x="25230" y="363375"/>
                </a:cubicBezTo>
                <a:close/>
                <a:moveTo>
                  <a:pt x="1087830" y="171363"/>
                </a:moveTo>
                <a:cubicBezTo>
                  <a:pt x="1100626" y="171363"/>
                  <a:pt x="1110998" y="181735"/>
                  <a:pt x="1110998" y="194529"/>
                </a:cubicBezTo>
                <a:cubicBezTo>
                  <a:pt x="1110998" y="207323"/>
                  <a:pt x="1100626" y="217695"/>
                  <a:pt x="1087830" y="217695"/>
                </a:cubicBezTo>
                <a:cubicBezTo>
                  <a:pt x="1075032" y="217695"/>
                  <a:pt x="1064659" y="207323"/>
                  <a:pt x="1064659" y="194529"/>
                </a:cubicBezTo>
                <a:cubicBezTo>
                  <a:pt x="1064659" y="181735"/>
                  <a:pt x="1075032" y="171363"/>
                  <a:pt x="1087830" y="171363"/>
                </a:cubicBezTo>
                <a:close/>
                <a:moveTo>
                  <a:pt x="910729" y="171363"/>
                </a:moveTo>
                <a:cubicBezTo>
                  <a:pt x="923523" y="171363"/>
                  <a:pt x="933892" y="181735"/>
                  <a:pt x="933892" y="194529"/>
                </a:cubicBezTo>
                <a:cubicBezTo>
                  <a:pt x="933892" y="207323"/>
                  <a:pt x="923523" y="217695"/>
                  <a:pt x="910729" y="217695"/>
                </a:cubicBezTo>
                <a:cubicBezTo>
                  <a:pt x="897930" y="217695"/>
                  <a:pt x="887563" y="207323"/>
                  <a:pt x="887563" y="194529"/>
                </a:cubicBezTo>
                <a:cubicBezTo>
                  <a:pt x="887563" y="181735"/>
                  <a:pt x="897930" y="171363"/>
                  <a:pt x="910729" y="171363"/>
                </a:cubicBezTo>
                <a:close/>
                <a:moveTo>
                  <a:pt x="733631" y="171363"/>
                </a:moveTo>
                <a:cubicBezTo>
                  <a:pt x="746426" y="171363"/>
                  <a:pt x="756798" y="181735"/>
                  <a:pt x="756798" y="194529"/>
                </a:cubicBezTo>
                <a:cubicBezTo>
                  <a:pt x="756798" y="207323"/>
                  <a:pt x="746426" y="217695"/>
                  <a:pt x="733631" y="217695"/>
                </a:cubicBezTo>
                <a:cubicBezTo>
                  <a:pt x="720837" y="217695"/>
                  <a:pt x="710465" y="207323"/>
                  <a:pt x="710465" y="194529"/>
                </a:cubicBezTo>
                <a:cubicBezTo>
                  <a:pt x="710465" y="181735"/>
                  <a:pt x="720837" y="171363"/>
                  <a:pt x="733631" y="171363"/>
                </a:cubicBezTo>
                <a:close/>
                <a:moveTo>
                  <a:pt x="556529" y="171363"/>
                </a:moveTo>
                <a:cubicBezTo>
                  <a:pt x="569323" y="171363"/>
                  <a:pt x="579695" y="181735"/>
                  <a:pt x="579695" y="194529"/>
                </a:cubicBezTo>
                <a:cubicBezTo>
                  <a:pt x="579695" y="207323"/>
                  <a:pt x="569323" y="217695"/>
                  <a:pt x="556529" y="217695"/>
                </a:cubicBezTo>
                <a:cubicBezTo>
                  <a:pt x="543734" y="217695"/>
                  <a:pt x="533362" y="207323"/>
                  <a:pt x="533362" y="194529"/>
                </a:cubicBezTo>
                <a:cubicBezTo>
                  <a:pt x="533362" y="181735"/>
                  <a:pt x="543734" y="171363"/>
                  <a:pt x="556529" y="171363"/>
                </a:cubicBezTo>
                <a:close/>
                <a:moveTo>
                  <a:pt x="379431" y="171363"/>
                </a:moveTo>
                <a:cubicBezTo>
                  <a:pt x="392227" y="171363"/>
                  <a:pt x="402597" y="181735"/>
                  <a:pt x="402597" y="194529"/>
                </a:cubicBezTo>
                <a:cubicBezTo>
                  <a:pt x="402597" y="207323"/>
                  <a:pt x="392227" y="217695"/>
                  <a:pt x="379431" y="217695"/>
                </a:cubicBezTo>
                <a:cubicBezTo>
                  <a:pt x="366637" y="217695"/>
                  <a:pt x="356265" y="207323"/>
                  <a:pt x="356265" y="194529"/>
                </a:cubicBezTo>
                <a:cubicBezTo>
                  <a:pt x="356265" y="181735"/>
                  <a:pt x="366637" y="171363"/>
                  <a:pt x="379431" y="171363"/>
                </a:cubicBezTo>
                <a:close/>
                <a:moveTo>
                  <a:pt x="202328" y="171363"/>
                </a:moveTo>
                <a:cubicBezTo>
                  <a:pt x="215122" y="171363"/>
                  <a:pt x="225494" y="181735"/>
                  <a:pt x="225494" y="194529"/>
                </a:cubicBezTo>
                <a:cubicBezTo>
                  <a:pt x="225494" y="207323"/>
                  <a:pt x="215122" y="217695"/>
                  <a:pt x="202328" y="217695"/>
                </a:cubicBezTo>
                <a:cubicBezTo>
                  <a:pt x="189534" y="217695"/>
                  <a:pt x="179162" y="207323"/>
                  <a:pt x="179162" y="194529"/>
                </a:cubicBezTo>
                <a:cubicBezTo>
                  <a:pt x="179162" y="181735"/>
                  <a:pt x="189534" y="171363"/>
                  <a:pt x="202328" y="171363"/>
                </a:cubicBezTo>
                <a:close/>
                <a:moveTo>
                  <a:pt x="25230" y="171363"/>
                </a:moveTo>
                <a:cubicBezTo>
                  <a:pt x="38024" y="171363"/>
                  <a:pt x="48396" y="181735"/>
                  <a:pt x="48396" y="194529"/>
                </a:cubicBezTo>
                <a:cubicBezTo>
                  <a:pt x="48396" y="207323"/>
                  <a:pt x="38024" y="217695"/>
                  <a:pt x="25230" y="217695"/>
                </a:cubicBezTo>
                <a:cubicBezTo>
                  <a:pt x="12436" y="217695"/>
                  <a:pt x="2064" y="207323"/>
                  <a:pt x="2064" y="194529"/>
                </a:cubicBezTo>
                <a:cubicBezTo>
                  <a:pt x="2064" y="181735"/>
                  <a:pt x="12436" y="171363"/>
                  <a:pt x="25230" y="171363"/>
                </a:cubicBezTo>
                <a:close/>
                <a:moveTo>
                  <a:pt x="1089895" y="0"/>
                </a:moveTo>
                <a:cubicBezTo>
                  <a:pt x="1102692" y="0"/>
                  <a:pt x="1113063" y="10372"/>
                  <a:pt x="1113063" y="23166"/>
                </a:cubicBezTo>
                <a:cubicBezTo>
                  <a:pt x="1113063" y="35960"/>
                  <a:pt x="1102692" y="46332"/>
                  <a:pt x="1089895" y="46332"/>
                </a:cubicBezTo>
                <a:cubicBezTo>
                  <a:pt x="1077098" y="46332"/>
                  <a:pt x="1066725" y="35960"/>
                  <a:pt x="1066725" y="23166"/>
                </a:cubicBezTo>
                <a:cubicBezTo>
                  <a:pt x="1066725" y="10372"/>
                  <a:pt x="1077098" y="0"/>
                  <a:pt x="1089895" y="0"/>
                </a:cubicBezTo>
                <a:close/>
                <a:moveTo>
                  <a:pt x="912794" y="0"/>
                </a:moveTo>
                <a:cubicBezTo>
                  <a:pt x="925585" y="0"/>
                  <a:pt x="935957" y="10372"/>
                  <a:pt x="935957" y="23166"/>
                </a:cubicBezTo>
                <a:cubicBezTo>
                  <a:pt x="935957" y="35960"/>
                  <a:pt x="925585" y="46332"/>
                  <a:pt x="912794" y="46332"/>
                </a:cubicBezTo>
                <a:cubicBezTo>
                  <a:pt x="899993" y="46332"/>
                  <a:pt x="889627" y="35960"/>
                  <a:pt x="889627" y="23166"/>
                </a:cubicBezTo>
                <a:cubicBezTo>
                  <a:pt x="889627" y="10372"/>
                  <a:pt x="899993" y="0"/>
                  <a:pt x="912794" y="0"/>
                </a:cubicBezTo>
                <a:close/>
                <a:moveTo>
                  <a:pt x="735696" y="0"/>
                </a:moveTo>
                <a:cubicBezTo>
                  <a:pt x="748490" y="0"/>
                  <a:pt x="758862" y="10372"/>
                  <a:pt x="758862" y="23166"/>
                </a:cubicBezTo>
                <a:cubicBezTo>
                  <a:pt x="758862" y="35960"/>
                  <a:pt x="748490" y="46332"/>
                  <a:pt x="735696" y="46332"/>
                </a:cubicBezTo>
                <a:cubicBezTo>
                  <a:pt x="722902" y="46332"/>
                  <a:pt x="712529" y="35960"/>
                  <a:pt x="712529" y="23166"/>
                </a:cubicBezTo>
                <a:cubicBezTo>
                  <a:pt x="712529" y="10372"/>
                  <a:pt x="722902" y="0"/>
                  <a:pt x="735696" y="0"/>
                </a:cubicBezTo>
                <a:close/>
                <a:moveTo>
                  <a:pt x="558593" y="0"/>
                </a:moveTo>
                <a:cubicBezTo>
                  <a:pt x="571387" y="0"/>
                  <a:pt x="581760" y="10372"/>
                  <a:pt x="581760" y="23166"/>
                </a:cubicBezTo>
                <a:cubicBezTo>
                  <a:pt x="581760" y="35960"/>
                  <a:pt x="571387" y="46332"/>
                  <a:pt x="558593" y="46332"/>
                </a:cubicBezTo>
                <a:cubicBezTo>
                  <a:pt x="545799" y="46332"/>
                  <a:pt x="535428" y="35960"/>
                  <a:pt x="535428" y="23166"/>
                </a:cubicBezTo>
                <a:cubicBezTo>
                  <a:pt x="535428" y="10372"/>
                  <a:pt x="545799" y="0"/>
                  <a:pt x="558593" y="0"/>
                </a:cubicBezTo>
                <a:close/>
                <a:moveTo>
                  <a:pt x="381496" y="0"/>
                </a:moveTo>
                <a:cubicBezTo>
                  <a:pt x="394291" y="0"/>
                  <a:pt x="404661" y="10372"/>
                  <a:pt x="404661" y="23166"/>
                </a:cubicBezTo>
                <a:cubicBezTo>
                  <a:pt x="404661" y="35960"/>
                  <a:pt x="394291" y="46332"/>
                  <a:pt x="381496" y="46332"/>
                </a:cubicBezTo>
                <a:cubicBezTo>
                  <a:pt x="368702" y="46332"/>
                  <a:pt x="358329" y="35960"/>
                  <a:pt x="358329" y="23166"/>
                </a:cubicBezTo>
                <a:cubicBezTo>
                  <a:pt x="358329" y="10372"/>
                  <a:pt x="368702" y="0"/>
                  <a:pt x="381496" y="0"/>
                </a:cubicBezTo>
                <a:close/>
                <a:moveTo>
                  <a:pt x="204394" y="0"/>
                </a:moveTo>
                <a:cubicBezTo>
                  <a:pt x="217188" y="0"/>
                  <a:pt x="227560" y="10372"/>
                  <a:pt x="227560" y="23166"/>
                </a:cubicBezTo>
                <a:cubicBezTo>
                  <a:pt x="227560" y="35960"/>
                  <a:pt x="217188" y="46332"/>
                  <a:pt x="204394" y="46332"/>
                </a:cubicBezTo>
                <a:cubicBezTo>
                  <a:pt x="191600" y="46332"/>
                  <a:pt x="181228" y="35960"/>
                  <a:pt x="181228" y="23166"/>
                </a:cubicBezTo>
                <a:cubicBezTo>
                  <a:pt x="181228" y="10372"/>
                  <a:pt x="191600" y="0"/>
                  <a:pt x="204394" y="0"/>
                </a:cubicBezTo>
                <a:close/>
                <a:moveTo>
                  <a:pt x="27296" y="0"/>
                </a:moveTo>
                <a:cubicBezTo>
                  <a:pt x="40090" y="0"/>
                  <a:pt x="50462" y="10372"/>
                  <a:pt x="50462" y="23166"/>
                </a:cubicBezTo>
                <a:cubicBezTo>
                  <a:pt x="50462" y="35960"/>
                  <a:pt x="40090" y="46332"/>
                  <a:pt x="27296" y="46332"/>
                </a:cubicBezTo>
                <a:cubicBezTo>
                  <a:pt x="14502" y="46332"/>
                  <a:pt x="4130" y="35960"/>
                  <a:pt x="4130" y="23166"/>
                </a:cubicBezTo>
                <a:cubicBezTo>
                  <a:pt x="4130" y="10372"/>
                  <a:pt x="14502" y="0"/>
                  <a:pt x="27296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Google Shape;121;p8"/>
          <p:cNvSpPr/>
          <p:nvPr/>
        </p:nvSpPr>
        <p:spPr>
          <a:xfrm rot="5400000">
            <a:off x="3099079" y="-528561"/>
            <a:ext cx="578271" cy="2113893"/>
          </a:xfrm>
          <a:custGeom>
            <a:avLst/>
            <a:gdLst/>
            <a:ahLst/>
            <a:cxnLst/>
            <a:rect l="l" t="t" r="r" b="b"/>
            <a:pathLst>
              <a:path w="410850" h="1501878" extrusionOk="0">
                <a:moveTo>
                  <a:pt x="364520" y="1478716"/>
                </a:moveTo>
                <a:cubicBezTo>
                  <a:pt x="364520" y="1465923"/>
                  <a:pt x="374892" y="1455553"/>
                  <a:pt x="387688" y="1455553"/>
                </a:cubicBezTo>
                <a:cubicBezTo>
                  <a:pt x="400481" y="1455553"/>
                  <a:pt x="410850" y="1465923"/>
                  <a:pt x="410850" y="1478716"/>
                </a:cubicBezTo>
                <a:cubicBezTo>
                  <a:pt x="410850" y="1491509"/>
                  <a:pt x="400481" y="1501878"/>
                  <a:pt x="387688" y="1501878"/>
                </a:cubicBezTo>
                <a:cubicBezTo>
                  <a:pt x="374892" y="1501878"/>
                  <a:pt x="364520" y="1491509"/>
                  <a:pt x="364520" y="1478716"/>
                </a:cubicBezTo>
                <a:close/>
                <a:moveTo>
                  <a:pt x="362457" y="751977"/>
                </a:moveTo>
                <a:cubicBezTo>
                  <a:pt x="362457" y="739182"/>
                  <a:pt x="372828" y="728810"/>
                  <a:pt x="385624" y="728810"/>
                </a:cubicBezTo>
                <a:cubicBezTo>
                  <a:pt x="398417" y="728810"/>
                  <a:pt x="408787" y="739182"/>
                  <a:pt x="408787" y="751977"/>
                </a:cubicBezTo>
                <a:cubicBezTo>
                  <a:pt x="408787" y="764771"/>
                  <a:pt x="398417" y="775143"/>
                  <a:pt x="385624" y="775143"/>
                </a:cubicBezTo>
                <a:cubicBezTo>
                  <a:pt x="372828" y="775143"/>
                  <a:pt x="362457" y="764771"/>
                  <a:pt x="362457" y="751977"/>
                </a:cubicBezTo>
                <a:close/>
                <a:moveTo>
                  <a:pt x="360392" y="923339"/>
                </a:moveTo>
                <a:cubicBezTo>
                  <a:pt x="360392" y="910547"/>
                  <a:pt x="370763" y="900174"/>
                  <a:pt x="383559" y="900174"/>
                </a:cubicBezTo>
                <a:cubicBezTo>
                  <a:pt x="396353" y="900174"/>
                  <a:pt x="406723" y="910547"/>
                  <a:pt x="406723" y="923339"/>
                </a:cubicBezTo>
                <a:cubicBezTo>
                  <a:pt x="406723" y="936134"/>
                  <a:pt x="396353" y="946506"/>
                  <a:pt x="383559" y="946506"/>
                </a:cubicBezTo>
                <a:cubicBezTo>
                  <a:pt x="370763" y="946506"/>
                  <a:pt x="360392" y="936134"/>
                  <a:pt x="360392" y="923339"/>
                </a:cubicBezTo>
                <a:close/>
                <a:moveTo>
                  <a:pt x="360391" y="1115348"/>
                </a:moveTo>
                <a:cubicBezTo>
                  <a:pt x="360391" y="1102553"/>
                  <a:pt x="370763" y="1092182"/>
                  <a:pt x="383558" y="1092182"/>
                </a:cubicBezTo>
                <a:cubicBezTo>
                  <a:pt x="396353" y="1092182"/>
                  <a:pt x="406723" y="1102553"/>
                  <a:pt x="406723" y="1115348"/>
                </a:cubicBezTo>
                <a:cubicBezTo>
                  <a:pt x="406723" y="1128143"/>
                  <a:pt x="396353" y="1138515"/>
                  <a:pt x="383558" y="1138515"/>
                </a:cubicBezTo>
                <a:cubicBezTo>
                  <a:pt x="370763" y="1138515"/>
                  <a:pt x="360391" y="1128143"/>
                  <a:pt x="360391" y="1115348"/>
                </a:cubicBezTo>
                <a:close/>
                <a:moveTo>
                  <a:pt x="358329" y="23166"/>
                </a:moveTo>
                <a:cubicBezTo>
                  <a:pt x="358329" y="10372"/>
                  <a:pt x="368702" y="0"/>
                  <a:pt x="381496" y="0"/>
                </a:cubicBezTo>
                <a:cubicBezTo>
                  <a:pt x="394291" y="0"/>
                  <a:pt x="404661" y="10372"/>
                  <a:pt x="404661" y="23166"/>
                </a:cubicBezTo>
                <a:cubicBezTo>
                  <a:pt x="404661" y="35960"/>
                  <a:pt x="394291" y="46332"/>
                  <a:pt x="381496" y="46332"/>
                </a:cubicBezTo>
                <a:cubicBezTo>
                  <a:pt x="368702" y="46332"/>
                  <a:pt x="358329" y="35960"/>
                  <a:pt x="358329" y="23166"/>
                </a:cubicBezTo>
                <a:close/>
                <a:moveTo>
                  <a:pt x="358325" y="1286711"/>
                </a:moveTo>
                <a:cubicBezTo>
                  <a:pt x="358325" y="1273917"/>
                  <a:pt x="368698" y="1263547"/>
                  <a:pt x="381492" y="1263547"/>
                </a:cubicBezTo>
                <a:cubicBezTo>
                  <a:pt x="394287" y="1263547"/>
                  <a:pt x="404657" y="1273917"/>
                  <a:pt x="404657" y="1286711"/>
                </a:cubicBezTo>
                <a:cubicBezTo>
                  <a:pt x="404657" y="1299507"/>
                  <a:pt x="394287" y="1309877"/>
                  <a:pt x="381492" y="1309877"/>
                </a:cubicBezTo>
                <a:cubicBezTo>
                  <a:pt x="368698" y="1309877"/>
                  <a:pt x="358325" y="1299507"/>
                  <a:pt x="358325" y="1286711"/>
                </a:cubicBezTo>
                <a:close/>
                <a:moveTo>
                  <a:pt x="356265" y="194529"/>
                </a:moveTo>
                <a:cubicBezTo>
                  <a:pt x="356265" y="181735"/>
                  <a:pt x="366637" y="171363"/>
                  <a:pt x="379431" y="171363"/>
                </a:cubicBezTo>
                <a:cubicBezTo>
                  <a:pt x="392227" y="171363"/>
                  <a:pt x="402597" y="181735"/>
                  <a:pt x="402597" y="194529"/>
                </a:cubicBezTo>
                <a:cubicBezTo>
                  <a:pt x="402597" y="207323"/>
                  <a:pt x="392227" y="217695"/>
                  <a:pt x="379431" y="217695"/>
                </a:cubicBezTo>
                <a:cubicBezTo>
                  <a:pt x="366637" y="217695"/>
                  <a:pt x="356265" y="207323"/>
                  <a:pt x="356265" y="194529"/>
                </a:cubicBezTo>
                <a:close/>
                <a:moveTo>
                  <a:pt x="356264" y="386541"/>
                </a:moveTo>
                <a:cubicBezTo>
                  <a:pt x="356264" y="373746"/>
                  <a:pt x="366637" y="363375"/>
                  <a:pt x="379431" y="363375"/>
                </a:cubicBezTo>
                <a:cubicBezTo>
                  <a:pt x="392226" y="363375"/>
                  <a:pt x="402597" y="373746"/>
                  <a:pt x="402597" y="386541"/>
                </a:cubicBezTo>
                <a:cubicBezTo>
                  <a:pt x="402597" y="399334"/>
                  <a:pt x="392226" y="409706"/>
                  <a:pt x="379431" y="409706"/>
                </a:cubicBezTo>
                <a:cubicBezTo>
                  <a:pt x="366637" y="409706"/>
                  <a:pt x="356264" y="399334"/>
                  <a:pt x="356264" y="386541"/>
                </a:cubicBezTo>
                <a:close/>
                <a:moveTo>
                  <a:pt x="354199" y="557904"/>
                </a:moveTo>
                <a:cubicBezTo>
                  <a:pt x="354199" y="545110"/>
                  <a:pt x="364572" y="534738"/>
                  <a:pt x="377366" y="534738"/>
                </a:cubicBezTo>
                <a:cubicBezTo>
                  <a:pt x="390162" y="534738"/>
                  <a:pt x="400532" y="545110"/>
                  <a:pt x="400532" y="557904"/>
                </a:cubicBezTo>
                <a:cubicBezTo>
                  <a:pt x="400532" y="570697"/>
                  <a:pt x="390162" y="581069"/>
                  <a:pt x="377366" y="581069"/>
                </a:cubicBezTo>
                <a:cubicBezTo>
                  <a:pt x="364572" y="581069"/>
                  <a:pt x="354199" y="570697"/>
                  <a:pt x="354199" y="557904"/>
                </a:cubicBezTo>
                <a:close/>
                <a:moveTo>
                  <a:pt x="187418" y="1478716"/>
                </a:moveTo>
                <a:cubicBezTo>
                  <a:pt x="187418" y="1465923"/>
                  <a:pt x="197790" y="1455553"/>
                  <a:pt x="210584" y="1455553"/>
                </a:cubicBezTo>
                <a:cubicBezTo>
                  <a:pt x="223378" y="1455553"/>
                  <a:pt x="233750" y="1465923"/>
                  <a:pt x="233750" y="1478716"/>
                </a:cubicBezTo>
                <a:cubicBezTo>
                  <a:pt x="233750" y="1491509"/>
                  <a:pt x="223378" y="1501878"/>
                  <a:pt x="210584" y="1501878"/>
                </a:cubicBezTo>
                <a:cubicBezTo>
                  <a:pt x="197790" y="1501878"/>
                  <a:pt x="187418" y="1491509"/>
                  <a:pt x="187418" y="1478716"/>
                </a:cubicBezTo>
                <a:close/>
                <a:moveTo>
                  <a:pt x="185354" y="751977"/>
                </a:moveTo>
                <a:cubicBezTo>
                  <a:pt x="185354" y="739182"/>
                  <a:pt x="195726" y="728810"/>
                  <a:pt x="208520" y="728810"/>
                </a:cubicBezTo>
                <a:cubicBezTo>
                  <a:pt x="221314" y="728810"/>
                  <a:pt x="231686" y="739182"/>
                  <a:pt x="231686" y="751977"/>
                </a:cubicBezTo>
                <a:cubicBezTo>
                  <a:pt x="231686" y="764771"/>
                  <a:pt x="221314" y="775143"/>
                  <a:pt x="208520" y="775143"/>
                </a:cubicBezTo>
                <a:cubicBezTo>
                  <a:pt x="195726" y="775143"/>
                  <a:pt x="185354" y="764771"/>
                  <a:pt x="185354" y="751977"/>
                </a:cubicBezTo>
                <a:close/>
                <a:moveTo>
                  <a:pt x="183290" y="923339"/>
                </a:moveTo>
                <a:cubicBezTo>
                  <a:pt x="183290" y="910547"/>
                  <a:pt x="193662" y="900174"/>
                  <a:pt x="206456" y="900174"/>
                </a:cubicBezTo>
                <a:cubicBezTo>
                  <a:pt x="219249" y="900174"/>
                  <a:pt x="229621" y="910547"/>
                  <a:pt x="229621" y="923339"/>
                </a:cubicBezTo>
                <a:cubicBezTo>
                  <a:pt x="229621" y="936134"/>
                  <a:pt x="219249" y="946506"/>
                  <a:pt x="206456" y="946506"/>
                </a:cubicBezTo>
                <a:cubicBezTo>
                  <a:pt x="193662" y="946506"/>
                  <a:pt x="183290" y="936134"/>
                  <a:pt x="183290" y="923339"/>
                </a:cubicBezTo>
                <a:close/>
                <a:moveTo>
                  <a:pt x="183289" y="1115348"/>
                </a:moveTo>
                <a:cubicBezTo>
                  <a:pt x="183289" y="1102553"/>
                  <a:pt x="193661" y="1092182"/>
                  <a:pt x="206455" y="1092182"/>
                </a:cubicBezTo>
                <a:cubicBezTo>
                  <a:pt x="219249" y="1092182"/>
                  <a:pt x="229621" y="1102553"/>
                  <a:pt x="229621" y="1115348"/>
                </a:cubicBezTo>
                <a:cubicBezTo>
                  <a:pt x="229621" y="1128143"/>
                  <a:pt x="219249" y="1138515"/>
                  <a:pt x="206455" y="1138515"/>
                </a:cubicBezTo>
                <a:cubicBezTo>
                  <a:pt x="193661" y="1138515"/>
                  <a:pt x="183289" y="1128143"/>
                  <a:pt x="183289" y="1115348"/>
                </a:cubicBezTo>
                <a:close/>
                <a:moveTo>
                  <a:pt x="181228" y="23166"/>
                </a:moveTo>
                <a:cubicBezTo>
                  <a:pt x="181228" y="10372"/>
                  <a:pt x="191600" y="0"/>
                  <a:pt x="204394" y="0"/>
                </a:cubicBezTo>
                <a:cubicBezTo>
                  <a:pt x="217188" y="0"/>
                  <a:pt x="227560" y="10372"/>
                  <a:pt x="227560" y="23166"/>
                </a:cubicBezTo>
                <a:cubicBezTo>
                  <a:pt x="227560" y="35960"/>
                  <a:pt x="217188" y="46332"/>
                  <a:pt x="204394" y="46332"/>
                </a:cubicBezTo>
                <a:cubicBezTo>
                  <a:pt x="191600" y="46332"/>
                  <a:pt x="181228" y="35960"/>
                  <a:pt x="181228" y="23166"/>
                </a:cubicBezTo>
                <a:close/>
                <a:moveTo>
                  <a:pt x="181225" y="1286711"/>
                </a:moveTo>
                <a:cubicBezTo>
                  <a:pt x="181225" y="1273917"/>
                  <a:pt x="191597" y="1263547"/>
                  <a:pt x="204391" y="1263547"/>
                </a:cubicBezTo>
                <a:cubicBezTo>
                  <a:pt x="217185" y="1263547"/>
                  <a:pt x="227557" y="1273917"/>
                  <a:pt x="227557" y="1286711"/>
                </a:cubicBezTo>
                <a:cubicBezTo>
                  <a:pt x="227557" y="1299507"/>
                  <a:pt x="217185" y="1309877"/>
                  <a:pt x="204391" y="1309877"/>
                </a:cubicBezTo>
                <a:cubicBezTo>
                  <a:pt x="191597" y="1309877"/>
                  <a:pt x="181225" y="1299507"/>
                  <a:pt x="181225" y="1286711"/>
                </a:cubicBezTo>
                <a:close/>
                <a:moveTo>
                  <a:pt x="179162" y="194529"/>
                </a:moveTo>
                <a:cubicBezTo>
                  <a:pt x="179162" y="181735"/>
                  <a:pt x="189534" y="171363"/>
                  <a:pt x="202328" y="171363"/>
                </a:cubicBezTo>
                <a:cubicBezTo>
                  <a:pt x="215122" y="171363"/>
                  <a:pt x="225494" y="181735"/>
                  <a:pt x="225494" y="194529"/>
                </a:cubicBezTo>
                <a:cubicBezTo>
                  <a:pt x="225494" y="207323"/>
                  <a:pt x="215122" y="217695"/>
                  <a:pt x="202328" y="217695"/>
                </a:cubicBezTo>
                <a:cubicBezTo>
                  <a:pt x="189534" y="217695"/>
                  <a:pt x="179162" y="207323"/>
                  <a:pt x="179162" y="194529"/>
                </a:cubicBezTo>
                <a:close/>
                <a:moveTo>
                  <a:pt x="179162" y="386541"/>
                </a:moveTo>
                <a:cubicBezTo>
                  <a:pt x="179162" y="373746"/>
                  <a:pt x="189534" y="363375"/>
                  <a:pt x="202328" y="363375"/>
                </a:cubicBezTo>
                <a:cubicBezTo>
                  <a:pt x="215122" y="363375"/>
                  <a:pt x="225494" y="373746"/>
                  <a:pt x="225494" y="386541"/>
                </a:cubicBezTo>
                <a:cubicBezTo>
                  <a:pt x="225494" y="399334"/>
                  <a:pt x="215122" y="409706"/>
                  <a:pt x="202328" y="409706"/>
                </a:cubicBezTo>
                <a:cubicBezTo>
                  <a:pt x="189534" y="409706"/>
                  <a:pt x="179162" y="399334"/>
                  <a:pt x="179162" y="386541"/>
                </a:cubicBezTo>
                <a:close/>
                <a:moveTo>
                  <a:pt x="177098" y="557904"/>
                </a:moveTo>
                <a:cubicBezTo>
                  <a:pt x="177098" y="545110"/>
                  <a:pt x="187470" y="534738"/>
                  <a:pt x="200263" y="534738"/>
                </a:cubicBezTo>
                <a:cubicBezTo>
                  <a:pt x="213057" y="534738"/>
                  <a:pt x="223429" y="545110"/>
                  <a:pt x="223429" y="557904"/>
                </a:cubicBezTo>
                <a:cubicBezTo>
                  <a:pt x="223429" y="570697"/>
                  <a:pt x="213057" y="581069"/>
                  <a:pt x="200263" y="581069"/>
                </a:cubicBezTo>
                <a:cubicBezTo>
                  <a:pt x="187470" y="581069"/>
                  <a:pt x="177098" y="570697"/>
                  <a:pt x="177098" y="557904"/>
                </a:cubicBezTo>
                <a:close/>
                <a:moveTo>
                  <a:pt x="10320" y="1478716"/>
                </a:moveTo>
                <a:cubicBezTo>
                  <a:pt x="10320" y="1465923"/>
                  <a:pt x="20692" y="1455553"/>
                  <a:pt x="33486" y="1455553"/>
                </a:cubicBezTo>
                <a:cubicBezTo>
                  <a:pt x="46280" y="1455553"/>
                  <a:pt x="56652" y="1465923"/>
                  <a:pt x="56652" y="1478716"/>
                </a:cubicBezTo>
                <a:cubicBezTo>
                  <a:pt x="56652" y="1491509"/>
                  <a:pt x="46280" y="1501878"/>
                  <a:pt x="33486" y="1501878"/>
                </a:cubicBezTo>
                <a:cubicBezTo>
                  <a:pt x="20692" y="1501878"/>
                  <a:pt x="10320" y="1491509"/>
                  <a:pt x="10320" y="1478716"/>
                </a:cubicBezTo>
                <a:close/>
                <a:moveTo>
                  <a:pt x="8256" y="751977"/>
                </a:moveTo>
                <a:cubicBezTo>
                  <a:pt x="8256" y="739182"/>
                  <a:pt x="18628" y="728810"/>
                  <a:pt x="31422" y="728810"/>
                </a:cubicBezTo>
                <a:cubicBezTo>
                  <a:pt x="44216" y="728810"/>
                  <a:pt x="54588" y="739182"/>
                  <a:pt x="54588" y="751977"/>
                </a:cubicBezTo>
                <a:cubicBezTo>
                  <a:pt x="54588" y="764771"/>
                  <a:pt x="44216" y="775143"/>
                  <a:pt x="31422" y="775143"/>
                </a:cubicBezTo>
                <a:cubicBezTo>
                  <a:pt x="18628" y="775143"/>
                  <a:pt x="8256" y="764771"/>
                  <a:pt x="8256" y="751977"/>
                </a:cubicBezTo>
                <a:close/>
                <a:moveTo>
                  <a:pt x="6192" y="923339"/>
                </a:moveTo>
                <a:cubicBezTo>
                  <a:pt x="6192" y="910547"/>
                  <a:pt x="16564" y="900174"/>
                  <a:pt x="29357" y="900174"/>
                </a:cubicBezTo>
                <a:cubicBezTo>
                  <a:pt x="42151" y="900174"/>
                  <a:pt x="52523" y="910547"/>
                  <a:pt x="52523" y="923339"/>
                </a:cubicBezTo>
                <a:cubicBezTo>
                  <a:pt x="52523" y="936134"/>
                  <a:pt x="42151" y="946506"/>
                  <a:pt x="29357" y="946506"/>
                </a:cubicBezTo>
                <a:cubicBezTo>
                  <a:pt x="16564" y="946506"/>
                  <a:pt x="6192" y="936134"/>
                  <a:pt x="6192" y="923339"/>
                </a:cubicBezTo>
                <a:close/>
                <a:moveTo>
                  <a:pt x="6191" y="1115348"/>
                </a:moveTo>
                <a:cubicBezTo>
                  <a:pt x="6191" y="1102553"/>
                  <a:pt x="16563" y="1092182"/>
                  <a:pt x="29357" y="1092182"/>
                </a:cubicBezTo>
                <a:cubicBezTo>
                  <a:pt x="42151" y="1092182"/>
                  <a:pt x="52523" y="1102553"/>
                  <a:pt x="52523" y="1115348"/>
                </a:cubicBezTo>
                <a:cubicBezTo>
                  <a:pt x="52523" y="1128143"/>
                  <a:pt x="42151" y="1138515"/>
                  <a:pt x="29357" y="1138515"/>
                </a:cubicBezTo>
                <a:cubicBezTo>
                  <a:pt x="16563" y="1138515"/>
                  <a:pt x="6191" y="1128143"/>
                  <a:pt x="6191" y="1115348"/>
                </a:cubicBezTo>
                <a:close/>
                <a:moveTo>
                  <a:pt x="4130" y="23166"/>
                </a:moveTo>
                <a:cubicBezTo>
                  <a:pt x="4130" y="10372"/>
                  <a:pt x="14502" y="0"/>
                  <a:pt x="27296" y="0"/>
                </a:cubicBezTo>
                <a:cubicBezTo>
                  <a:pt x="40090" y="0"/>
                  <a:pt x="50462" y="10372"/>
                  <a:pt x="50462" y="23166"/>
                </a:cubicBezTo>
                <a:cubicBezTo>
                  <a:pt x="50462" y="35960"/>
                  <a:pt x="40090" y="46332"/>
                  <a:pt x="27296" y="46332"/>
                </a:cubicBezTo>
                <a:cubicBezTo>
                  <a:pt x="14502" y="46332"/>
                  <a:pt x="4130" y="35960"/>
                  <a:pt x="4130" y="23166"/>
                </a:cubicBezTo>
                <a:close/>
                <a:moveTo>
                  <a:pt x="4127" y="1286711"/>
                </a:moveTo>
                <a:cubicBezTo>
                  <a:pt x="4127" y="1273917"/>
                  <a:pt x="14499" y="1263547"/>
                  <a:pt x="27292" y="1263547"/>
                </a:cubicBezTo>
                <a:cubicBezTo>
                  <a:pt x="40086" y="1263547"/>
                  <a:pt x="50458" y="1273917"/>
                  <a:pt x="50458" y="1286711"/>
                </a:cubicBezTo>
                <a:cubicBezTo>
                  <a:pt x="50458" y="1299507"/>
                  <a:pt x="40086" y="1309879"/>
                  <a:pt x="27292" y="1309879"/>
                </a:cubicBezTo>
                <a:cubicBezTo>
                  <a:pt x="14499" y="1309879"/>
                  <a:pt x="4127" y="1299507"/>
                  <a:pt x="4127" y="1286711"/>
                </a:cubicBezTo>
                <a:close/>
                <a:moveTo>
                  <a:pt x="2064" y="194529"/>
                </a:moveTo>
                <a:cubicBezTo>
                  <a:pt x="2064" y="181735"/>
                  <a:pt x="12436" y="171363"/>
                  <a:pt x="25230" y="171363"/>
                </a:cubicBezTo>
                <a:cubicBezTo>
                  <a:pt x="38024" y="171363"/>
                  <a:pt x="48396" y="181735"/>
                  <a:pt x="48396" y="194529"/>
                </a:cubicBezTo>
                <a:cubicBezTo>
                  <a:pt x="48396" y="207323"/>
                  <a:pt x="38024" y="217695"/>
                  <a:pt x="25230" y="217695"/>
                </a:cubicBezTo>
                <a:cubicBezTo>
                  <a:pt x="12436" y="217695"/>
                  <a:pt x="2064" y="207323"/>
                  <a:pt x="2064" y="194529"/>
                </a:cubicBezTo>
                <a:close/>
                <a:moveTo>
                  <a:pt x="2064" y="386541"/>
                </a:moveTo>
                <a:cubicBezTo>
                  <a:pt x="2064" y="373746"/>
                  <a:pt x="12436" y="363375"/>
                  <a:pt x="25230" y="363375"/>
                </a:cubicBezTo>
                <a:cubicBezTo>
                  <a:pt x="38024" y="363375"/>
                  <a:pt x="48396" y="373746"/>
                  <a:pt x="48396" y="386541"/>
                </a:cubicBezTo>
                <a:cubicBezTo>
                  <a:pt x="48396" y="399334"/>
                  <a:pt x="38024" y="409706"/>
                  <a:pt x="25230" y="409706"/>
                </a:cubicBezTo>
                <a:cubicBezTo>
                  <a:pt x="12436" y="409706"/>
                  <a:pt x="2064" y="399334"/>
                  <a:pt x="2064" y="386541"/>
                </a:cubicBezTo>
                <a:close/>
                <a:moveTo>
                  <a:pt x="0" y="557904"/>
                </a:moveTo>
                <a:cubicBezTo>
                  <a:pt x="0" y="545110"/>
                  <a:pt x="10371" y="534738"/>
                  <a:pt x="23165" y="534738"/>
                </a:cubicBezTo>
                <a:cubicBezTo>
                  <a:pt x="35959" y="534738"/>
                  <a:pt x="46331" y="545110"/>
                  <a:pt x="46331" y="557904"/>
                </a:cubicBezTo>
                <a:cubicBezTo>
                  <a:pt x="46331" y="570697"/>
                  <a:pt x="35959" y="581069"/>
                  <a:pt x="23165" y="581069"/>
                </a:cubicBezTo>
                <a:cubicBezTo>
                  <a:pt x="10371" y="581069"/>
                  <a:pt x="0" y="570697"/>
                  <a:pt x="0" y="55790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Google Shape;122;p8"/>
          <p:cNvSpPr txBox="1"/>
          <p:nvPr/>
        </p:nvSpPr>
        <p:spPr>
          <a:xfrm rot="5400000">
            <a:off x="-679350" y="609200"/>
            <a:ext cx="1579800" cy="3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>
              <a:solidFill>
                <a:srgbClr val="FFFFFF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700"/>
              <a:buFont typeface="Abril Fatface"/>
              <a:buNone/>
              <a:defRPr sz="3700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700"/>
              <a:buFont typeface="Abril Fatface"/>
              <a:buNone/>
              <a:defRPr sz="3700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700"/>
              <a:buFont typeface="Abril Fatface"/>
              <a:buNone/>
              <a:defRPr sz="3700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700"/>
              <a:buFont typeface="Abril Fatface"/>
              <a:buNone/>
              <a:defRPr sz="3700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700"/>
              <a:buFont typeface="Abril Fatface"/>
              <a:buNone/>
              <a:defRPr sz="3700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700"/>
              <a:buFont typeface="Abril Fatface"/>
              <a:buNone/>
              <a:defRPr sz="3700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700"/>
              <a:buFont typeface="Abril Fatface"/>
              <a:buNone/>
              <a:defRPr sz="3700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700"/>
              <a:buFont typeface="Abril Fatface"/>
              <a:buNone/>
              <a:defRPr sz="3700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700"/>
              <a:buFont typeface="Abril Fatface"/>
              <a:buNone/>
              <a:defRPr sz="3700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81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Montserrat"/>
              <a:buChar char="●"/>
              <a:defRPr sz="2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lvl="1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Montserrat"/>
              <a:buChar char="○"/>
              <a:defRPr sz="19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lvl="2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Montserrat"/>
              <a:buChar char="■"/>
              <a:defRPr sz="19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lvl="3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Montserrat"/>
              <a:buChar char="●"/>
              <a:defRPr sz="19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lvl="4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Montserrat"/>
              <a:buChar char="○"/>
              <a:defRPr sz="19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lvl="5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Montserrat"/>
              <a:buChar char="■"/>
              <a:defRPr sz="19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lvl="6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Montserrat"/>
              <a:buChar char="●"/>
              <a:defRPr sz="19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lvl="7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Montserrat"/>
              <a:buChar char="○"/>
              <a:defRPr sz="19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lvl="8" indent="-34925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2"/>
              </a:buClr>
              <a:buSzPts val="1900"/>
              <a:buFont typeface="Montserrat"/>
              <a:buChar char="■"/>
              <a:defRPr sz="19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r">
              <a:buNone/>
              <a:defRPr sz="1300">
                <a:solidFill>
                  <a:schemeClr val="dk2"/>
                </a:solidFill>
              </a:defRPr>
            </a:lvl1pPr>
            <a:lvl2pPr lvl="1" algn="r">
              <a:buNone/>
              <a:defRPr sz="1300">
                <a:solidFill>
                  <a:schemeClr val="dk2"/>
                </a:solidFill>
              </a:defRPr>
            </a:lvl2pPr>
            <a:lvl3pPr lvl="2" algn="r">
              <a:buNone/>
              <a:defRPr sz="1300">
                <a:solidFill>
                  <a:schemeClr val="dk2"/>
                </a:solidFill>
              </a:defRPr>
            </a:lvl3pPr>
            <a:lvl4pPr lvl="3" algn="r">
              <a:buNone/>
              <a:defRPr sz="1300">
                <a:solidFill>
                  <a:schemeClr val="dk2"/>
                </a:solidFill>
              </a:defRPr>
            </a:lvl4pPr>
            <a:lvl5pPr lvl="4" algn="r">
              <a:buNone/>
              <a:defRPr sz="1300">
                <a:solidFill>
                  <a:schemeClr val="dk2"/>
                </a:solidFill>
              </a:defRPr>
            </a:lvl5pPr>
            <a:lvl6pPr lvl="5" algn="r">
              <a:buNone/>
              <a:defRPr sz="1300">
                <a:solidFill>
                  <a:schemeClr val="dk2"/>
                </a:solidFill>
              </a:defRPr>
            </a:lvl6pPr>
            <a:lvl7pPr lvl="6" algn="r">
              <a:buNone/>
              <a:defRPr sz="1300">
                <a:solidFill>
                  <a:schemeClr val="dk2"/>
                </a:solidFill>
              </a:defRPr>
            </a:lvl7pPr>
            <a:lvl8pPr lvl="7" algn="r">
              <a:buNone/>
              <a:defRPr sz="1300">
                <a:solidFill>
                  <a:schemeClr val="dk2"/>
                </a:solidFill>
              </a:defRPr>
            </a:lvl8pPr>
            <a:lvl9pPr lvl="8" algn="r">
              <a:buNone/>
              <a:defRPr sz="13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" name="Google Shape;9;p1"/>
          <p:cNvSpPr txBox="1"/>
          <p:nvPr/>
        </p:nvSpPr>
        <p:spPr>
          <a:xfrm rot="5400000">
            <a:off x="-679350" y="609200"/>
            <a:ext cx="1579800" cy="3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4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13"/>
          <p:cNvSpPr txBox="1">
            <a:spLocks noGrp="1"/>
          </p:cNvSpPr>
          <p:nvPr>
            <p:ph type="ctrTitle"/>
          </p:nvPr>
        </p:nvSpPr>
        <p:spPr>
          <a:xfrm>
            <a:off x="1850206" y="679730"/>
            <a:ext cx="7962564" cy="122999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h-TH" sz="7200" b="1" dirty="0" smtClean="0">
                <a:latin typeface="TH Baijam" pitchFamily="2" charset="-34"/>
                <a:cs typeface="TH Baijam" pitchFamily="2" charset="-34"/>
              </a:rPr>
              <a:t>ระเบียบวาระการประชุม</a:t>
            </a:r>
            <a:endParaRPr sz="4400" dirty="0">
              <a:latin typeface="TH Baijam" pitchFamily="2" charset="-34"/>
              <a:cs typeface="TH Baijam" pitchFamily="2" charset="-34"/>
            </a:endParaRPr>
          </a:p>
        </p:txBody>
      </p:sp>
      <p:sp>
        <p:nvSpPr>
          <p:cNvPr id="190" name="Google Shape;190;p13"/>
          <p:cNvSpPr txBox="1">
            <a:spLocks noGrp="1"/>
          </p:cNvSpPr>
          <p:nvPr>
            <p:ph type="subTitle" idx="1"/>
          </p:nvPr>
        </p:nvSpPr>
        <p:spPr>
          <a:xfrm>
            <a:off x="2257164" y="3170153"/>
            <a:ext cx="7555606" cy="1919736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th-TH" dirty="0" smtClean="0">
                <a:solidFill>
                  <a:srgbClr val="BA8706"/>
                </a:solidFill>
                <a:latin typeface="TH Baijam" pitchFamily="2" charset="-34"/>
                <a:cs typeface="TH Baijam" pitchFamily="2" charset="-34"/>
              </a:rPr>
              <a:t>วัน</a:t>
            </a:r>
            <a:r>
              <a:rPr lang="th-TH" dirty="0">
                <a:solidFill>
                  <a:srgbClr val="BA8706"/>
                </a:solidFill>
                <a:latin typeface="TH Baijam" pitchFamily="2" charset="-34"/>
                <a:cs typeface="TH Baijam" pitchFamily="2" charset="-34"/>
              </a:rPr>
              <a:t>อังคารที่ 29 มิถุนายน 2564  เวลา 09.30 – 16.30 น. </a:t>
            </a:r>
            <a:endParaRPr lang="en-US" dirty="0">
              <a:solidFill>
                <a:srgbClr val="BA8706"/>
              </a:solidFill>
              <a:latin typeface="TH Baijam" pitchFamily="2" charset="-34"/>
              <a:cs typeface="TH Baijam" pitchFamily="2" charset="-34"/>
            </a:endParaRPr>
          </a:p>
          <a:p>
            <a:r>
              <a:rPr lang="th-TH" dirty="0">
                <a:solidFill>
                  <a:srgbClr val="BA8706"/>
                </a:solidFill>
                <a:latin typeface="TH Baijam" pitchFamily="2" charset="-34"/>
                <a:cs typeface="TH Baijam" pitchFamily="2" charset="-34"/>
              </a:rPr>
              <a:t>ณ ห้องประชุมกองวิจัยและพัฒนางานส่งเสริมการเกษตร </a:t>
            </a:r>
            <a:br>
              <a:rPr lang="th-TH" dirty="0">
                <a:solidFill>
                  <a:srgbClr val="BA8706"/>
                </a:solidFill>
                <a:latin typeface="TH Baijam" pitchFamily="2" charset="-34"/>
                <a:cs typeface="TH Baijam" pitchFamily="2" charset="-34"/>
              </a:rPr>
            </a:br>
            <a:r>
              <a:rPr lang="th-TH" dirty="0">
                <a:solidFill>
                  <a:srgbClr val="BA8706"/>
                </a:solidFill>
                <a:latin typeface="TH Baijam" pitchFamily="2" charset="-34"/>
                <a:cs typeface="TH Baijam" pitchFamily="2" charset="-34"/>
              </a:rPr>
              <a:t>อาคารส่งเสริมการเกษตรเบญจสิริกิติ์ ชั้น 2 </a:t>
            </a:r>
            <a:endParaRPr lang="en-US" dirty="0" smtClean="0">
              <a:solidFill>
                <a:srgbClr val="BA8706"/>
              </a:solidFill>
              <a:latin typeface="TH Baijam" pitchFamily="2" charset="-34"/>
              <a:cs typeface="TH Baijam" pitchFamily="2" charset="-34"/>
            </a:endParaRPr>
          </a:p>
          <a:p>
            <a:r>
              <a:rPr lang="th-TH" dirty="0" smtClean="0">
                <a:solidFill>
                  <a:srgbClr val="BA8706"/>
                </a:solidFill>
                <a:latin typeface="TH Baijam" pitchFamily="2" charset="-34"/>
                <a:cs typeface="TH Baijam" pitchFamily="2" charset="-34"/>
              </a:rPr>
              <a:t>กรม</a:t>
            </a:r>
            <a:r>
              <a:rPr lang="th-TH" dirty="0">
                <a:solidFill>
                  <a:srgbClr val="BA8706"/>
                </a:solidFill>
                <a:latin typeface="TH Baijam" pitchFamily="2" charset="-34"/>
                <a:cs typeface="TH Baijam" pitchFamily="2" charset="-34"/>
              </a:rPr>
              <a:t>ส่งเสริมการเกษตร</a:t>
            </a:r>
            <a:endParaRPr lang="en-US" dirty="0">
              <a:solidFill>
                <a:srgbClr val="BA8706"/>
              </a:solidFill>
              <a:latin typeface="TH Baijam" pitchFamily="2" charset="-34"/>
              <a:cs typeface="TH Baijam" pitchFamily="2" charset="-34"/>
            </a:endParaRPr>
          </a:p>
          <a:p>
            <a:r>
              <a:rPr lang="en-US" dirty="0"/>
              <a:t> 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accent3"/>
              </a:solidFill>
            </a:endParaRPr>
          </a:p>
        </p:txBody>
      </p:sp>
      <p:cxnSp>
        <p:nvCxnSpPr>
          <p:cNvPr id="192" name="Google Shape;192;p13"/>
          <p:cNvCxnSpPr/>
          <p:nvPr/>
        </p:nvCxnSpPr>
        <p:spPr>
          <a:xfrm>
            <a:off x="2369867" y="3153969"/>
            <a:ext cx="7330200" cy="0"/>
          </a:xfrm>
          <a:prstGeom prst="straightConnector1">
            <a:avLst/>
          </a:prstGeom>
          <a:noFill/>
          <a:ln w="19050" cap="flat" cmpd="sng">
            <a:solidFill>
              <a:srgbClr val="262626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" name="TextBox 2"/>
          <p:cNvSpPr txBox="1"/>
          <p:nvPr/>
        </p:nvSpPr>
        <p:spPr>
          <a:xfrm>
            <a:off x="2257164" y="1634591"/>
            <a:ext cx="755560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dirty="0" smtClean="0">
                <a:solidFill>
                  <a:schemeClr val="accent1"/>
                </a:solidFill>
                <a:latin typeface="TH Baijam" pitchFamily="2" charset="-34"/>
                <a:cs typeface="TH Baijam" pitchFamily="2" charset="-34"/>
              </a:rPr>
              <a:t>เพื่อ</a:t>
            </a:r>
            <a:r>
              <a:rPr lang="th-TH" sz="4400" dirty="0">
                <a:solidFill>
                  <a:schemeClr val="accent1"/>
                </a:solidFill>
                <a:latin typeface="TH Baijam" pitchFamily="2" charset="-34"/>
                <a:cs typeface="TH Baijam" pitchFamily="2" charset="-34"/>
              </a:rPr>
              <a:t>พิจารณาแนวทางการจัด</a:t>
            </a:r>
            <a:r>
              <a:rPr lang="th-TH" sz="4400" dirty="0" smtClean="0">
                <a:solidFill>
                  <a:schemeClr val="accent1"/>
                </a:solidFill>
                <a:latin typeface="TH Baijam" pitchFamily="2" charset="-34"/>
                <a:cs typeface="TH Baijam" pitchFamily="2" charset="-34"/>
              </a:rPr>
              <a:t>เวทีแลกเปลี่ยน</a:t>
            </a:r>
            <a:r>
              <a:rPr lang="th-TH" sz="4400" dirty="0">
                <a:solidFill>
                  <a:schemeClr val="accent1"/>
                </a:solidFill>
                <a:latin typeface="TH Baijam" pitchFamily="2" charset="-34"/>
                <a:cs typeface="TH Baijam" pitchFamily="2" charset="-34"/>
              </a:rPr>
              <a:t>เรียนรู้ระดับเขต (</a:t>
            </a:r>
            <a:r>
              <a:rPr lang="en-US" sz="4400" dirty="0">
                <a:solidFill>
                  <a:schemeClr val="accent1"/>
                </a:solidFill>
                <a:latin typeface="TH Baijam" pitchFamily="2" charset="-34"/>
                <a:cs typeface="TH Baijam" pitchFamily="2" charset="-34"/>
              </a:rPr>
              <a:t>RW</a:t>
            </a:r>
            <a:r>
              <a:rPr lang="th-TH" sz="4400" dirty="0">
                <a:solidFill>
                  <a:schemeClr val="accent1"/>
                </a:solidFill>
                <a:latin typeface="TH Baijam" pitchFamily="2" charset="-34"/>
                <a:cs typeface="TH Baijam" pitchFamily="2" charset="-34"/>
              </a:rPr>
              <a:t>) </a:t>
            </a:r>
            <a:r>
              <a:rPr lang="th-TH" sz="4400" dirty="0" smtClean="0">
                <a:solidFill>
                  <a:schemeClr val="accent1"/>
                </a:solidFill>
                <a:latin typeface="TH Baijam" pitchFamily="2" charset="-34"/>
                <a:cs typeface="TH Baijam" pitchFamily="2" charset="-34"/>
              </a:rPr>
              <a:t>ครั้ง</a:t>
            </a:r>
            <a:r>
              <a:rPr lang="th-TH" sz="4400" dirty="0">
                <a:solidFill>
                  <a:schemeClr val="accent1"/>
                </a:solidFill>
                <a:latin typeface="TH Baijam" pitchFamily="2" charset="-34"/>
                <a:cs typeface="TH Baijam" pitchFamily="2" charset="-34"/>
              </a:rPr>
              <a:t>ที่ </a:t>
            </a:r>
            <a:r>
              <a:rPr lang="th-TH" sz="4400" dirty="0" smtClean="0">
                <a:solidFill>
                  <a:schemeClr val="accent1"/>
                </a:solidFill>
                <a:latin typeface="TH Baijam" pitchFamily="2" charset="-34"/>
                <a:cs typeface="TH Baijam" pitchFamily="2" charset="-34"/>
              </a:rPr>
              <a:t>2/2564</a:t>
            </a:r>
            <a:endParaRPr lang="en-US" sz="44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17"/>
          <p:cNvSpPr txBox="1">
            <a:spLocks noGrp="1"/>
          </p:cNvSpPr>
          <p:nvPr>
            <p:ph type="body" idx="1"/>
          </p:nvPr>
        </p:nvSpPr>
        <p:spPr>
          <a:xfrm>
            <a:off x="1600160" y="2071559"/>
            <a:ext cx="10697672" cy="1149071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>
              <a:buNone/>
            </a:pPr>
            <a:r>
              <a:rPr lang="th-TH" sz="3200" b="1" dirty="0" smtClean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3.</a:t>
            </a:r>
            <a:r>
              <a:rPr lang="en-US" sz="3200" b="1" dirty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5</a:t>
            </a:r>
            <a:r>
              <a:rPr lang="en-US" sz="3200" b="1" dirty="0" smtClean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 </a:t>
            </a:r>
            <a:r>
              <a:rPr lang="th-TH" sz="3200" b="1" dirty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ผลการจัดเวทีแลกเปลี่ยนเรียนรู้ระดับเขต </a:t>
            </a:r>
            <a:r>
              <a:rPr lang="en-US" sz="3200" b="1" dirty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(RW) </a:t>
            </a:r>
            <a:r>
              <a:rPr lang="th-TH" sz="3200" b="1" dirty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ครั้งที่ </a:t>
            </a:r>
            <a:r>
              <a:rPr lang="th-TH" sz="3200" b="1" dirty="0" smtClean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1/2564</a:t>
            </a:r>
            <a:r>
              <a:rPr lang="en-US" sz="3200" b="1" dirty="0" smtClean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 </a:t>
            </a:r>
            <a:br>
              <a:rPr lang="en-US" sz="3200" b="1" dirty="0" smtClean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</a:br>
            <a:r>
              <a:rPr lang="en-US" sz="3200" b="1" dirty="0" smtClean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    </a:t>
            </a:r>
            <a:r>
              <a:rPr lang="th-TH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Baijam" pitchFamily="2" charset="-34"/>
                <a:cs typeface="TH Baijam" pitchFamily="2" charset="-34"/>
              </a:rPr>
              <a:t>(</a:t>
            </a:r>
            <a:r>
              <a:rPr lang="th-TH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Baijam" pitchFamily="2" charset="-34"/>
                <a:cs typeface="TH Baijam" pitchFamily="2" charset="-34"/>
              </a:rPr>
              <a:t>โดยผู้แทน </a:t>
            </a:r>
            <a:r>
              <a:rPr lang="th-TH" sz="32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Baijam" pitchFamily="2" charset="-34"/>
                <a:cs typeface="TH Baijam" pitchFamily="2" charset="-34"/>
              </a:rPr>
              <a:t>สสก</a:t>
            </a:r>
            <a:r>
              <a:rPr lang="th-TH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Baijam" pitchFamily="2" charset="-34"/>
                <a:cs typeface="TH Baijam" pitchFamily="2" charset="-34"/>
              </a:rPr>
              <a:t>.)</a:t>
            </a:r>
          </a:p>
          <a:p>
            <a:pPr marL="0" indent="0">
              <a:buNone/>
            </a:pPr>
            <a:r>
              <a:rPr lang="th-TH" sz="3200" b="1" dirty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	</a:t>
            </a:r>
            <a:r>
              <a:rPr lang="th-TH" sz="3200" b="1" dirty="0" smtClean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	</a:t>
            </a:r>
            <a:endParaRPr lang="en-US" sz="3200" b="1" dirty="0">
              <a:solidFill>
                <a:schemeClr val="tx1"/>
              </a:solidFill>
              <a:latin typeface="TH Baijam" pitchFamily="2" charset="-34"/>
              <a:cs typeface="TH Baijam" pitchFamily="2" charset="-34"/>
            </a:endParaRPr>
          </a:p>
        </p:txBody>
      </p:sp>
      <p:sp>
        <p:nvSpPr>
          <p:cNvPr id="4" name="Google Shape;197;p14"/>
          <p:cNvSpPr txBox="1">
            <a:spLocks/>
          </p:cNvSpPr>
          <p:nvPr/>
        </p:nvSpPr>
        <p:spPr>
          <a:xfrm>
            <a:off x="1600160" y="960226"/>
            <a:ext cx="9429284" cy="118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r>
              <a:rPr lang="th-TH" sz="6600" b="1" dirty="0" smtClean="0">
                <a:latin typeface="TH Baijam" pitchFamily="2" charset="-34"/>
                <a:cs typeface="TH Baijam" pitchFamily="2" charset="-34"/>
              </a:rPr>
              <a:t>ระเบียบวาระที่ </a:t>
            </a:r>
            <a:r>
              <a:rPr lang="th-TH" sz="6600" b="1" dirty="0" smtClean="0">
                <a:latin typeface="TH Baijam" pitchFamily="2" charset="-34"/>
                <a:cs typeface="TH Baijam" pitchFamily="2" charset="-34"/>
              </a:rPr>
              <a:t>3   </a:t>
            </a:r>
            <a:r>
              <a:rPr lang="th-TH" sz="5400" b="1" dirty="0" smtClean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เรื่อง</a:t>
            </a:r>
            <a:r>
              <a:rPr lang="th-TH" sz="5400" b="1" dirty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เพื่อทราบ</a:t>
            </a:r>
            <a:r>
              <a:rPr lang="th-TH" sz="5400" b="1" dirty="0" smtClean="0">
                <a:latin typeface="TH Baijam" pitchFamily="2" charset="-34"/>
                <a:cs typeface="TH Baijam" pitchFamily="2" charset="-34"/>
              </a:rPr>
              <a:t> </a:t>
            </a:r>
            <a:endParaRPr lang="th-TH" sz="5400" dirty="0">
              <a:latin typeface="TH Baijam" pitchFamily="2" charset="-34"/>
              <a:cs typeface="TH Baijam" pitchFamily="2" charset="-3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625231" y="3196354"/>
            <a:ext cx="468687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		</a:t>
            </a:r>
            <a:r>
              <a:rPr lang="th-TH" sz="2800" b="1" dirty="0" err="1" smtClean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สสก</a:t>
            </a:r>
            <a:r>
              <a:rPr lang="th-TH" sz="2800" b="1" dirty="0" smtClean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. </a:t>
            </a:r>
            <a:r>
              <a:rPr lang="th-TH" sz="2800" b="1" dirty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1				</a:t>
            </a:r>
            <a:r>
              <a:rPr lang="th-TH" sz="2800" b="1" dirty="0" err="1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สสก</a:t>
            </a:r>
            <a:r>
              <a:rPr lang="th-TH" sz="2800" b="1" dirty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. 2 </a:t>
            </a:r>
            <a:br>
              <a:rPr lang="th-TH" sz="2800" b="1" dirty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</a:br>
            <a:r>
              <a:rPr lang="th-TH" sz="2800" b="1" dirty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		</a:t>
            </a:r>
            <a:r>
              <a:rPr lang="th-TH" sz="2800" b="1" dirty="0" err="1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สสก</a:t>
            </a:r>
            <a:r>
              <a:rPr lang="th-TH" sz="2800" b="1" dirty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. 3				</a:t>
            </a:r>
            <a:r>
              <a:rPr lang="th-TH" sz="2800" b="1" dirty="0" err="1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สสก</a:t>
            </a:r>
            <a:r>
              <a:rPr lang="th-TH" sz="2800" b="1" dirty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. 4</a:t>
            </a:r>
            <a:br>
              <a:rPr lang="th-TH" sz="2800" b="1" dirty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</a:br>
            <a:r>
              <a:rPr lang="th-TH" sz="2800" b="1" dirty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		</a:t>
            </a:r>
            <a:r>
              <a:rPr lang="th-TH" sz="2800" b="1" dirty="0" err="1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สสก</a:t>
            </a:r>
            <a:r>
              <a:rPr lang="th-TH" sz="2800" b="1" dirty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. 5				</a:t>
            </a:r>
            <a:r>
              <a:rPr lang="th-TH" sz="2800" b="1" dirty="0" err="1" smtClean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สสก</a:t>
            </a:r>
            <a:r>
              <a:rPr lang="th-TH" sz="2800" b="1" dirty="0" smtClean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. 6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75716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17"/>
          <p:cNvSpPr txBox="1">
            <a:spLocks noGrp="1"/>
          </p:cNvSpPr>
          <p:nvPr>
            <p:ph type="body" idx="1"/>
          </p:nvPr>
        </p:nvSpPr>
        <p:spPr>
          <a:xfrm>
            <a:off x="1672989" y="2144382"/>
            <a:ext cx="8628172" cy="1149071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>
              <a:buNone/>
            </a:pPr>
            <a:r>
              <a:rPr lang="th-TH" sz="3200" b="1" dirty="0" smtClean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4.1 </a:t>
            </a:r>
            <a:r>
              <a:rPr lang="en-US" sz="3200" b="1" dirty="0" smtClean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 </a:t>
            </a:r>
            <a:r>
              <a:rPr lang="th-TH" sz="3200" b="1" dirty="0" smtClean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แนวทางการจัดเวทีแลกเปลี่ยนเรียนรู้ระดับเขต ครั้งที่ 2/2564</a:t>
            </a:r>
            <a:r>
              <a:rPr lang="th-TH" sz="3200" b="1" dirty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	</a:t>
            </a:r>
            <a:r>
              <a:rPr lang="th-TH" sz="3200" b="1" dirty="0" smtClean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	</a:t>
            </a:r>
            <a:endParaRPr lang="en-US" sz="3200" b="1" dirty="0">
              <a:solidFill>
                <a:schemeClr val="tx1"/>
              </a:solidFill>
              <a:latin typeface="TH Baijam" pitchFamily="2" charset="-34"/>
              <a:cs typeface="TH Baijam" pitchFamily="2" charset="-34"/>
            </a:endParaRPr>
          </a:p>
        </p:txBody>
      </p:sp>
      <p:sp>
        <p:nvSpPr>
          <p:cNvPr id="4" name="Google Shape;197;p14"/>
          <p:cNvSpPr txBox="1">
            <a:spLocks/>
          </p:cNvSpPr>
          <p:nvPr/>
        </p:nvSpPr>
        <p:spPr>
          <a:xfrm>
            <a:off x="1245933" y="960223"/>
            <a:ext cx="9565026" cy="118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r>
              <a:rPr lang="th-TH" sz="6600" b="1" dirty="0" smtClean="0">
                <a:latin typeface="TH Baijam" pitchFamily="2" charset="-34"/>
                <a:cs typeface="TH Baijam" pitchFamily="2" charset="-34"/>
              </a:rPr>
              <a:t>ระเบียบวาระที่ 4   </a:t>
            </a:r>
            <a:r>
              <a:rPr lang="th-TH" sz="5400" b="1" dirty="0" smtClean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เรื่องเพื่อพิจารณา</a:t>
            </a:r>
            <a:endParaRPr lang="th-TH" sz="5400" dirty="0">
              <a:solidFill>
                <a:schemeClr val="tx1"/>
              </a:solidFill>
              <a:latin typeface="TH Baijam" pitchFamily="2" charset="-34"/>
              <a:cs typeface="TH Baijam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80401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17"/>
          <p:cNvSpPr txBox="1">
            <a:spLocks noGrp="1"/>
          </p:cNvSpPr>
          <p:nvPr>
            <p:ph type="body" idx="1"/>
          </p:nvPr>
        </p:nvSpPr>
        <p:spPr>
          <a:xfrm>
            <a:off x="1608251" y="1739781"/>
            <a:ext cx="9202708" cy="1149071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>
              <a:buNone/>
            </a:pPr>
            <a:r>
              <a:rPr lang="th-TH" sz="3200" b="1" dirty="0" smtClean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4.2 </a:t>
            </a:r>
            <a:r>
              <a:rPr lang="en-US" sz="3200" b="1" dirty="0" smtClean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 </a:t>
            </a:r>
            <a:r>
              <a:rPr lang="th-TH" sz="3200" b="1" dirty="0" smtClean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แผนการจัดเวทีแลกเปลี่ยนเรียนรู้ระดับเขต (</a:t>
            </a:r>
            <a:r>
              <a:rPr lang="en-US" sz="3200" b="1" dirty="0" smtClean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RW</a:t>
            </a:r>
            <a:r>
              <a:rPr lang="th-TH" sz="3200" b="1" dirty="0" smtClean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) ครั้งที่ 2 /2564</a:t>
            </a:r>
            <a:br>
              <a:rPr lang="th-TH" sz="3200" b="1" dirty="0" smtClean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</a:br>
            <a:r>
              <a:rPr lang="th-TH" sz="3200" b="1" dirty="0" smtClean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(ขอให้ </a:t>
            </a:r>
            <a:r>
              <a:rPr lang="th-TH" sz="3200" b="1" dirty="0" err="1" smtClean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สสก</a:t>
            </a:r>
            <a:r>
              <a:rPr lang="th-TH" sz="3200" b="1" dirty="0" smtClean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.1-6 แจ้งแผนการจัดประชุม)</a:t>
            </a:r>
          </a:p>
          <a:p>
            <a:pPr marL="0" indent="0">
              <a:buNone/>
            </a:pPr>
            <a:endParaRPr lang="en-US" sz="3200" b="1" dirty="0">
              <a:solidFill>
                <a:schemeClr val="tx1"/>
              </a:solidFill>
              <a:latin typeface="TH Baijam" pitchFamily="2" charset="-34"/>
              <a:cs typeface="TH Baijam" pitchFamily="2" charset="-34"/>
            </a:endParaRPr>
          </a:p>
        </p:txBody>
      </p:sp>
      <p:sp>
        <p:nvSpPr>
          <p:cNvPr id="4" name="Google Shape;197;p14"/>
          <p:cNvSpPr txBox="1">
            <a:spLocks/>
          </p:cNvSpPr>
          <p:nvPr/>
        </p:nvSpPr>
        <p:spPr>
          <a:xfrm>
            <a:off x="1245933" y="660817"/>
            <a:ext cx="9565026" cy="118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r>
              <a:rPr lang="th-TH" sz="6600" b="1" dirty="0" smtClean="0">
                <a:latin typeface="TH Baijam" pitchFamily="2" charset="-34"/>
                <a:cs typeface="TH Baijam" pitchFamily="2" charset="-34"/>
              </a:rPr>
              <a:t>ระเบียบวาระที่ 4   </a:t>
            </a:r>
            <a:r>
              <a:rPr lang="th-TH" sz="5400" b="1" dirty="0" smtClean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เรื่องเพื่อพิจารณา</a:t>
            </a:r>
            <a:endParaRPr lang="th-TH" sz="5400" dirty="0">
              <a:solidFill>
                <a:schemeClr val="tx1"/>
              </a:solidFill>
              <a:latin typeface="TH Baijam" pitchFamily="2" charset="-34"/>
              <a:cs typeface="TH Baijam" pitchFamily="2" charset="-34"/>
            </a:endParaRPr>
          </a:p>
        </p:txBody>
      </p:sp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1144786"/>
              </p:ext>
            </p:extLst>
          </p:nvPr>
        </p:nvGraphicFramePr>
        <p:xfrm>
          <a:off x="1851158" y="3082540"/>
          <a:ext cx="8128000" cy="3249168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1215724"/>
                <a:gridCol w="2848276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000" u="none" strike="noStrike" cap="none" dirty="0" smtClean="0">
                          <a:effectLst/>
                          <a:sym typeface="Arial"/>
                        </a:rPr>
                        <a:t>หน่วยงาน</a:t>
                      </a:r>
                      <a:endParaRPr lang="en-US" sz="20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</a:rPr>
                        <a:t>วันที่</a:t>
                      </a:r>
                      <a:r>
                        <a:rPr lang="th-TH" sz="2000" dirty="0" smtClean="0">
                          <a:effectLst/>
                        </a:rPr>
                        <a:t>จัดประชุม</a:t>
                      </a:r>
                      <a:endParaRPr lang="en-US" sz="2000" b="1" dirty="0">
                        <a:effectLst/>
                        <a:latin typeface="TH Baijam" pitchFamily="2" charset="-34"/>
                        <a:ea typeface="Calibri"/>
                        <a:cs typeface="TH Baijam" pitchFamily="2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</a:rPr>
                        <a:t>สถานที่จัดประชุม</a:t>
                      </a:r>
                      <a:endParaRPr lang="en-US" sz="2000" b="1" dirty="0">
                        <a:effectLst/>
                        <a:latin typeface="TH Baijam" pitchFamily="2" charset="-34"/>
                        <a:ea typeface="Calibri"/>
                        <a:cs typeface="TH Baijam" pitchFamily="2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</a:rPr>
                        <a:t>หมายเหตุ</a:t>
                      </a:r>
                      <a:endParaRPr lang="en-US" sz="2000" b="1" dirty="0">
                        <a:effectLst/>
                        <a:latin typeface="TH Baijam" pitchFamily="2" charset="-34"/>
                        <a:ea typeface="Calibri"/>
                        <a:cs typeface="TH Baijam" pitchFamily="2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 err="1">
                          <a:effectLst/>
                          <a:latin typeface="TH Baijam" pitchFamily="2" charset="-34"/>
                          <a:cs typeface="TH Baijam" pitchFamily="2" charset="-34"/>
                        </a:rPr>
                        <a:t>สสก</a:t>
                      </a:r>
                      <a:r>
                        <a:rPr lang="th-TH" sz="2400" b="1" dirty="0">
                          <a:effectLst/>
                          <a:latin typeface="TH Baijam" pitchFamily="2" charset="-34"/>
                          <a:cs typeface="TH Baijam" pitchFamily="2" charset="-34"/>
                        </a:rPr>
                        <a:t>. </a:t>
                      </a:r>
                      <a:r>
                        <a:rPr lang="th-TH" sz="2400" b="1" dirty="0" smtClean="0">
                          <a:effectLst/>
                          <a:latin typeface="TH Baijam" pitchFamily="2" charset="-34"/>
                          <a:cs typeface="TH Baijam" pitchFamily="2" charset="-34"/>
                        </a:rPr>
                        <a:t> </a:t>
                      </a:r>
                      <a:r>
                        <a:rPr lang="th-TH" sz="2400" b="1" dirty="0">
                          <a:effectLst/>
                          <a:latin typeface="TH Baijam" pitchFamily="2" charset="-34"/>
                          <a:cs typeface="TH Baijam" pitchFamily="2" charset="-34"/>
                        </a:rPr>
                        <a:t>1</a:t>
                      </a:r>
                      <a:endParaRPr lang="en-US" sz="2400" b="1" dirty="0">
                        <a:effectLst/>
                        <a:latin typeface="TH Baijam" pitchFamily="2" charset="-34"/>
                        <a:ea typeface="Calibri"/>
                        <a:cs typeface="TH Baijam" pitchFamily="2" charset="-34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41600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 err="1" smtClean="0">
                          <a:effectLst/>
                          <a:latin typeface="TH Baijam" pitchFamily="2" charset="-34"/>
                          <a:cs typeface="TH Baijam" pitchFamily="2" charset="-34"/>
                        </a:rPr>
                        <a:t>สสก</a:t>
                      </a:r>
                      <a:r>
                        <a:rPr lang="th-TH" sz="2400" b="1" dirty="0" smtClean="0">
                          <a:effectLst/>
                          <a:latin typeface="TH Baijam" pitchFamily="2" charset="-34"/>
                          <a:cs typeface="TH Baijam" pitchFamily="2" charset="-34"/>
                        </a:rPr>
                        <a:t>. </a:t>
                      </a:r>
                      <a:r>
                        <a:rPr lang="th-TH" sz="2400" b="1" dirty="0">
                          <a:effectLst/>
                          <a:latin typeface="TH Baijam" pitchFamily="2" charset="-34"/>
                          <a:cs typeface="TH Baijam" pitchFamily="2" charset="-34"/>
                        </a:rPr>
                        <a:t>2</a:t>
                      </a:r>
                      <a:endParaRPr lang="en-US" sz="2400" b="1" dirty="0">
                        <a:effectLst/>
                        <a:latin typeface="TH Baijam" pitchFamily="2" charset="-34"/>
                        <a:ea typeface="Calibri"/>
                        <a:cs typeface="TH Baijam" pitchFamily="2" charset="-34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 err="1" smtClean="0">
                          <a:effectLst/>
                          <a:latin typeface="TH Baijam" pitchFamily="2" charset="-34"/>
                          <a:cs typeface="TH Baijam" pitchFamily="2" charset="-34"/>
                        </a:rPr>
                        <a:t>สสก</a:t>
                      </a:r>
                      <a:r>
                        <a:rPr lang="th-TH" sz="2400" b="1" dirty="0" smtClean="0">
                          <a:effectLst/>
                          <a:latin typeface="TH Baijam" pitchFamily="2" charset="-34"/>
                          <a:cs typeface="TH Baijam" pitchFamily="2" charset="-34"/>
                        </a:rPr>
                        <a:t>. </a:t>
                      </a:r>
                      <a:r>
                        <a:rPr lang="th-TH" sz="2400" b="1" dirty="0">
                          <a:effectLst/>
                          <a:latin typeface="TH Baijam" pitchFamily="2" charset="-34"/>
                          <a:cs typeface="TH Baijam" pitchFamily="2" charset="-34"/>
                        </a:rPr>
                        <a:t>3</a:t>
                      </a:r>
                      <a:endParaRPr lang="en-US" sz="2400" b="1" dirty="0">
                        <a:effectLst/>
                        <a:latin typeface="TH Baijam" pitchFamily="2" charset="-34"/>
                        <a:ea typeface="Calibri"/>
                        <a:cs typeface="TH Baijam" pitchFamily="2" charset="-34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 err="1" smtClean="0">
                          <a:effectLst/>
                          <a:latin typeface="TH Baijam" pitchFamily="2" charset="-34"/>
                          <a:cs typeface="TH Baijam" pitchFamily="2" charset="-34"/>
                        </a:rPr>
                        <a:t>สสก</a:t>
                      </a:r>
                      <a:r>
                        <a:rPr lang="th-TH" sz="2400" b="1" dirty="0" smtClean="0">
                          <a:effectLst/>
                          <a:latin typeface="TH Baijam" pitchFamily="2" charset="-34"/>
                          <a:cs typeface="TH Baijam" pitchFamily="2" charset="-34"/>
                        </a:rPr>
                        <a:t>. </a:t>
                      </a:r>
                      <a:r>
                        <a:rPr lang="th-TH" sz="2400" b="1" dirty="0">
                          <a:effectLst/>
                          <a:latin typeface="TH Baijam" pitchFamily="2" charset="-34"/>
                          <a:cs typeface="TH Baijam" pitchFamily="2" charset="-34"/>
                        </a:rPr>
                        <a:t>4</a:t>
                      </a:r>
                      <a:endParaRPr lang="en-US" sz="2400" b="1" dirty="0">
                        <a:effectLst/>
                        <a:latin typeface="TH Baijam" pitchFamily="2" charset="-34"/>
                        <a:ea typeface="Calibri"/>
                        <a:cs typeface="TH Baijam" pitchFamily="2" charset="-34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 err="1">
                          <a:effectLst/>
                          <a:latin typeface="TH Baijam" pitchFamily="2" charset="-34"/>
                          <a:cs typeface="TH Baijam" pitchFamily="2" charset="-34"/>
                        </a:rPr>
                        <a:t>สสก</a:t>
                      </a:r>
                      <a:r>
                        <a:rPr lang="th-TH" sz="2400" b="1" dirty="0">
                          <a:effectLst/>
                          <a:latin typeface="TH Baijam" pitchFamily="2" charset="-34"/>
                          <a:cs typeface="TH Baijam" pitchFamily="2" charset="-34"/>
                        </a:rPr>
                        <a:t>. </a:t>
                      </a:r>
                      <a:r>
                        <a:rPr lang="th-TH" sz="2400" b="1" dirty="0" smtClean="0">
                          <a:effectLst/>
                          <a:latin typeface="TH Baijam" pitchFamily="2" charset="-34"/>
                          <a:cs typeface="TH Baijam" pitchFamily="2" charset="-34"/>
                        </a:rPr>
                        <a:t>5</a:t>
                      </a:r>
                      <a:endParaRPr lang="en-US" sz="2400" b="1" dirty="0">
                        <a:effectLst/>
                        <a:latin typeface="TH Baijam" pitchFamily="2" charset="-34"/>
                        <a:ea typeface="Calibri"/>
                        <a:cs typeface="TH Baijam" pitchFamily="2" charset="-34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 err="1">
                          <a:effectLst/>
                          <a:latin typeface="TH Baijam" pitchFamily="2" charset="-34"/>
                          <a:cs typeface="TH Baijam" pitchFamily="2" charset="-34"/>
                        </a:rPr>
                        <a:t>สสก</a:t>
                      </a:r>
                      <a:r>
                        <a:rPr lang="th-TH" sz="2400" b="1" dirty="0">
                          <a:effectLst/>
                          <a:latin typeface="TH Baijam" pitchFamily="2" charset="-34"/>
                          <a:cs typeface="TH Baijam" pitchFamily="2" charset="-34"/>
                        </a:rPr>
                        <a:t>. </a:t>
                      </a:r>
                      <a:r>
                        <a:rPr lang="th-TH" sz="2400" b="1" dirty="0" smtClean="0">
                          <a:effectLst/>
                          <a:latin typeface="TH Baijam" pitchFamily="2" charset="-34"/>
                          <a:cs typeface="TH Baijam" pitchFamily="2" charset="-34"/>
                        </a:rPr>
                        <a:t>6</a:t>
                      </a:r>
                      <a:endParaRPr lang="en-US" sz="2400" b="1" dirty="0">
                        <a:effectLst/>
                        <a:latin typeface="TH Baijam" pitchFamily="2" charset="-34"/>
                        <a:ea typeface="Calibri"/>
                        <a:cs typeface="TH Baijam" pitchFamily="2" charset="-34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2975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97;p14"/>
          <p:cNvSpPr txBox="1">
            <a:spLocks/>
          </p:cNvSpPr>
          <p:nvPr/>
        </p:nvSpPr>
        <p:spPr>
          <a:xfrm>
            <a:off x="1553430" y="1130155"/>
            <a:ext cx="9565026" cy="118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r>
              <a:rPr lang="th-TH" sz="6600" b="1" dirty="0" smtClean="0">
                <a:latin typeface="TH Baijam" pitchFamily="2" charset="-34"/>
                <a:cs typeface="TH Baijam" pitchFamily="2" charset="-34"/>
              </a:rPr>
              <a:t>ระเบียบวาระที่ 5   </a:t>
            </a:r>
            <a:r>
              <a:rPr lang="th-TH" sz="5400" b="1" dirty="0" smtClean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เรื่องอื่นๆ (ถ้ามี)</a:t>
            </a:r>
            <a:endParaRPr lang="th-TH" sz="5400" dirty="0">
              <a:solidFill>
                <a:schemeClr val="tx1"/>
              </a:solidFill>
              <a:latin typeface="TH Baijam" pitchFamily="2" charset="-34"/>
              <a:cs typeface="TH Baijam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271491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" name="Google Shape;643;p30"/>
          <p:cNvSpPr txBox="1">
            <a:spLocks noGrp="1"/>
          </p:cNvSpPr>
          <p:nvPr>
            <p:ph type="title"/>
          </p:nvPr>
        </p:nvSpPr>
        <p:spPr>
          <a:xfrm>
            <a:off x="415604" y="971100"/>
            <a:ext cx="11361000" cy="47361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Thank </a:t>
            </a:r>
            <a:r>
              <a:rPr lang="en" dirty="0"/>
              <a:t>you!</a:t>
            </a:r>
            <a:endParaRPr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4"/>
          <p:cNvSpPr txBox="1">
            <a:spLocks noGrp="1"/>
          </p:cNvSpPr>
          <p:nvPr>
            <p:ph type="title"/>
          </p:nvPr>
        </p:nvSpPr>
        <p:spPr>
          <a:xfrm>
            <a:off x="1056620" y="887402"/>
            <a:ext cx="6962584" cy="1184159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lvl="0"/>
            <a:r>
              <a:rPr lang="th-TH" sz="6600" b="1" dirty="0" smtClean="0">
                <a:latin typeface="TH Baijam" pitchFamily="2" charset="-34"/>
                <a:cs typeface="TH Baijam" pitchFamily="2" charset="-34"/>
              </a:rPr>
              <a:t>ระเบียบวาระที่ </a:t>
            </a:r>
            <a:r>
              <a:rPr lang="th-TH" sz="6600" b="1" dirty="0">
                <a:latin typeface="TH Baijam" pitchFamily="2" charset="-34"/>
                <a:cs typeface="TH Baijam" pitchFamily="2" charset="-34"/>
              </a:rPr>
              <a:t>1</a:t>
            </a:r>
            <a:endParaRPr sz="6600" dirty="0">
              <a:latin typeface="TH Baijam" pitchFamily="2" charset="-34"/>
              <a:cs typeface="TH Baijam" pitchFamily="2" charset="-34"/>
            </a:endParaRPr>
          </a:p>
        </p:txBody>
      </p:sp>
      <p:sp>
        <p:nvSpPr>
          <p:cNvPr id="7" name="Google Shape;205;p15"/>
          <p:cNvSpPr txBox="1">
            <a:spLocks/>
          </p:cNvSpPr>
          <p:nvPr/>
        </p:nvSpPr>
        <p:spPr>
          <a:xfrm>
            <a:off x="2416082" y="1788974"/>
            <a:ext cx="6849295" cy="9278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Montserrat"/>
              <a:buChar char="●"/>
              <a:defRPr sz="24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81000" algn="ct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Montserrat"/>
              <a:buChar char="○"/>
              <a:defRPr sz="24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81000" algn="ct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Montserrat"/>
              <a:buChar char="■"/>
              <a:defRPr sz="24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81000" algn="ct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Montserrat"/>
              <a:buChar char="●"/>
              <a:defRPr sz="24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81000" algn="ct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Montserrat"/>
              <a:buChar char="○"/>
              <a:defRPr sz="24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81000" algn="ct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Montserrat"/>
              <a:buChar char="■"/>
              <a:defRPr sz="24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81000" algn="ct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Montserrat"/>
              <a:buChar char="●"/>
              <a:defRPr sz="24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81000" algn="ct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Montserrat"/>
              <a:buChar char="○"/>
              <a:defRPr sz="24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81000" algn="ctr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2"/>
              </a:buClr>
              <a:buSzPts val="2400"/>
              <a:buFont typeface="Montserrat"/>
              <a:buChar char="■"/>
              <a:defRPr sz="2400" b="0" i="0" u="none" strike="noStrike" cap="non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lvl="0" algn="l">
              <a:lnSpc>
                <a:spcPct val="200000"/>
              </a:lnSpc>
              <a:buClr>
                <a:schemeClr val="accent3"/>
              </a:buClr>
            </a:pPr>
            <a:r>
              <a:rPr lang="th-TH" sz="4400" b="1" dirty="0" smtClean="0">
                <a:latin typeface="TH Baijam" pitchFamily="2" charset="-34"/>
                <a:cs typeface="TH Baijam" pitchFamily="2" charset="-34"/>
              </a:rPr>
              <a:t>เรื่อง</a:t>
            </a:r>
            <a:r>
              <a:rPr lang="th-TH" sz="4400" b="1" dirty="0">
                <a:latin typeface="TH Baijam" pitchFamily="2" charset="-34"/>
                <a:cs typeface="TH Baijam" pitchFamily="2" charset="-34"/>
              </a:rPr>
              <a:t>ที่ประธานแจ้งให้ที่ประชุม</a:t>
            </a:r>
            <a:r>
              <a:rPr lang="th-TH" sz="4400" b="1" dirty="0" smtClean="0">
                <a:latin typeface="TH Baijam" pitchFamily="2" charset="-34"/>
                <a:cs typeface="TH Baijam" pitchFamily="2" charset="-34"/>
              </a:rPr>
              <a:t>ทราบ</a:t>
            </a:r>
            <a:endParaRPr lang="th-TH" sz="4400" dirty="0">
              <a:latin typeface="TH Baijam" pitchFamily="2" charset="-34"/>
              <a:cs typeface="TH Baijam" pitchFamily="2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15"/>
          <p:cNvSpPr txBox="1">
            <a:spLocks noGrp="1"/>
          </p:cNvSpPr>
          <p:nvPr>
            <p:ph type="body" idx="1"/>
          </p:nvPr>
        </p:nvSpPr>
        <p:spPr>
          <a:xfrm>
            <a:off x="1900308" y="1788340"/>
            <a:ext cx="8589083" cy="1410769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>
              <a:lnSpc>
                <a:spcPct val="200000"/>
              </a:lnSpc>
              <a:buClr>
                <a:schemeClr val="accent3"/>
              </a:buClr>
            </a:pPr>
            <a:r>
              <a:rPr lang="th-TH" sz="4400" b="1" dirty="0" smtClean="0">
                <a:latin typeface="TH Baijam" pitchFamily="2" charset="-34"/>
                <a:cs typeface="TH Baijam" pitchFamily="2" charset="-34"/>
              </a:rPr>
              <a:t>เรื่องรับรองรายงานการประชุม ครั้งที่ 1/2564</a:t>
            </a:r>
            <a:endParaRPr dirty="0"/>
          </a:p>
        </p:txBody>
      </p:sp>
      <p:sp>
        <p:nvSpPr>
          <p:cNvPr id="4" name="Google Shape;197;p14"/>
          <p:cNvSpPr txBox="1">
            <a:spLocks/>
          </p:cNvSpPr>
          <p:nvPr/>
        </p:nvSpPr>
        <p:spPr>
          <a:xfrm>
            <a:off x="1101310" y="887032"/>
            <a:ext cx="5857841" cy="118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pPr algn="ctr"/>
            <a:r>
              <a:rPr lang="th-TH" sz="6600" b="1" dirty="0" smtClean="0">
                <a:latin typeface="TH Baijam" pitchFamily="2" charset="-34"/>
                <a:cs typeface="TH Baijam" pitchFamily="2" charset="-34"/>
              </a:rPr>
              <a:t>ระเบียบวาระที่ 2</a:t>
            </a:r>
            <a:endParaRPr lang="th-TH" sz="6600" dirty="0">
              <a:latin typeface="TH Baijam" pitchFamily="2" charset="-34"/>
              <a:cs typeface="TH Baijam" pitchFamily="2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97;p14"/>
          <p:cNvSpPr txBox="1">
            <a:spLocks/>
          </p:cNvSpPr>
          <p:nvPr/>
        </p:nvSpPr>
        <p:spPr>
          <a:xfrm>
            <a:off x="1373582" y="717467"/>
            <a:ext cx="9048960" cy="118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r>
              <a:rPr lang="th-TH" sz="6600" b="1" dirty="0" smtClean="0">
                <a:latin typeface="TH Baijam" pitchFamily="2" charset="-34"/>
                <a:cs typeface="TH Baijam" pitchFamily="2" charset="-34"/>
              </a:rPr>
              <a:t>ระเบียบวาระที่ </a:t>
            </a:r>
            <a:r>
              <a:rPr lang="th-TH" sz="6600" b="1" dirty="0" smtClean="0">
                <a:latin typeface="TH Baijam" pitchFamily="2" charset="-34"/>
                <a:cs typeface="TH Baijam" pitchFamily="2" charset="-34"/>
              </a:rPr>
              <a:t>3    </a:t>
            </a:r>
            <a:r>
              <a:rPr lang="th-TH" sz="5400" b="1" dirty="0" smtClean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เรื่องเพื่อทราบ</a:t>
            </a:r>
            <a:endParaRPr lang="th-TH" sz="5400" dirty="0">
              <a:solidFill>
                <a:schemeClr val="tx1"/>
              </a:solidFill>
              <a:latin typeface="TH Baijam" pitchFamily="2" charset="-34"/>
              <a:cs typeface="TH Baijam" pitchFamily="2" charset="-34"/>
            </a:endParaRPr>
          </a:p>
        </p:txBody>
      </p:sp>
      <p:sp>
        <p:nvSpPr>
          <p:cNvPr id="7" name="Google Shape;205;p15"/>
          <p:cNvSpPr txBox="1">
            <a:spLocks/>
          </p:cNvSpPr>
          <p:nvPr/>
        </p:nvSpPr>
        <p:spPr>
          <a:xfrm>
            <a:off x="1704564" y="1308183"/>
            <a:ext cx="8589083" cy="1604805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200000"/>
              </a:lnSpc>
              <a:buClr>
                <a:schemeClr val="accent3"/>
              </a:buClr>
            </a:pPr>
            <a:endParaRPr lang="th-TH" dirty="0"/>
          </a:p>
        </p:txBody>
      </p:sp>
      <p:sp>
        <p:nvSpPr>
          <p:cNvPr id="6" name="TextBox 5"/>
          <p:cNvSpPr txBox="1"/>
          <p:nvPr/>
        </p:nvSpPr>
        <p:spPr>
          <a:xfrm>
            <a:off x="2014918" y="2110584"/>
            <a:ext cx="905498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000" b="1" dirty="0">
                <a:latin typeface="TH Baijam" pitchFamily="2" charset="-34"/>
                <a:cs typeface="TH Baijam" pitchFamily="2" charset="-34"/>
              </a:rPr>
              <a:t>3.1 การพัฒนาระบบส่งเสริม</a:t>
            </a:r>
            <a:r>
              <a:rPr lang="th-TH" sz="3000" b="1" dirty="0" smtClean="0">
                <a:latin typeface="TH Baijam" pitchFamily="2" charset="-34"/>
                <a:cs typeface="TH Baijam" pitchFamily="2" charset="-34"/>
              </a:rPr>
              <a:t>การเกษตร</a:t>
            </a:r>
            <a:r>
              <a:rPr lang="th-TH" sz="3000" b="1" dirty="0">
                <a:latin typeface="TH Baijam" pitchFamily="2" charset="-34"/>
                <a:cs typeface="TH Baijam" pitchFamily="2" charset="-34"/>
              </a:rPr>
              <a:t/>
            </a:r>
            <a:br>
              <a:rPr lang="th-TH" sz="3000" b="1" dirty="0">
                <a:latin typeface="TH Baijam" pitchFamily="2" charset="-34"/>
                <a:cs typeface="TH Baijam" pitchFamily="2" charset="-34"/>
              </a:rPr>
            </a:br>
            <a:r>
              <a:rPr lang="th-TH" sz="3000" b="1" dirty="0" smtClean="0">
                <a:latin typeface="TH Baijam" pitchFamily="2" charset="-34"/>
                <a:cs typeface="TH Baijam" pitchFamily="2" charset="-34"/>
              </a:rPr>
              <a:t>    3.1.1 </a:t>
            </a:r>
            <a:r>
              <a:rPr lang="th-TH" sz="3000" b="1" dirty="0">
                <a:latin typeface="TH Baijam" pitchFamily="2" charset="-34"/>
                <a:cs typeface="TH Baijam" pitchFamily="2" charset="-34"/>
              </a:rPr>
              <a:t>คำสั่งกรมส่งเสริมการเกษตร ที่ 348/2564  </a:t>
            </a:r>
            <a:r>
              <a:rPr lang="th-TH" sz="3000" b="1" dirty="0" smtClean="0">
                <a:latin typeface="TH Baijam" pitchFamily="2" charset="-34"/>
                <a:cs typeface="TH Baijam" pitchFamily="2" charset="-34"/>
              </a:rPr>
              <a:t/>
            </a:r>
            <a:br>
              <a:rPr lang="th-TH" sz="3000" b="1" dirty="0" smtClean="0">
                <a:latin typeface="TH Baijam" pitchFamily="2" charset="-34"/>
                <a:cs typeface="TH Baijam" pitchFamily="2" charset="-34"/>
              </a:rPr>
            </a:br>
            <a:r>
              <a:rPr lang="th-TH" sz="3000" b="1" dirty="0" smtClean="0">
                <a:latin typeface="TH Baijam" pitchFamily="2" charset="-34"/>
                <a:cs typeface="TH Baijam" pitchFamily="2" charset="-34"/>
              </a:rPr>
              <a:t>เรื่อง แต่งตั้งคณะกรรมการ และ</a:t>
            </a:r>
            <a:r>
              <a:rPr lang="th-TH" sz="3000" b="1" dirty="0">
                <a:latin typeface="TH Baijam" pitchFamily="2" charset="-34"/>
                <a:cs typeface="TH Baijam" pitchFamily="2" charset="-34"/>
              </a:rPr>
              <a:t>คณะทำงานขับเคลื่อนระบบส่งเสริม</a:t>
            </a:r>
            <a:r>
              <a:rPr lang="th-TH" sz="3000" b="1" dirty="0" smtClean="0">
                <a:latin typeface="TH Baijam" pitchFamily="2" charset="-34"/>
                <a:cs typeface="TH Baijam" pitchFamily="2" charset="-34"/>
              </a:rPr>
              <a:t>การเกษตร</a:t>
            </a:r>
            <a:br>
              <a:rPr lang="th-TH" sz="3000" b="1" dirty="0" smtClean="0">
                <a:latin typeface="TH Baijam" pitchFamily="2" charset="-34"/>
                <a:cs typeface="TH Baijam" pitchFamily="2" charset="-34"/>
              </a:rPr>
            </a:br>
            <a:r>
              <a:rPr lang="th-TH" sz="3000" b="1" dirty="0" smtClean="0">
                <a:solidFill>
                  <a:schemeClr val="bg1"/>
                </a:solidFill>
                <a:latin typeface="TH Baijam" pitchFamily="2" charset="-34"/>
                <a:cs typeface="TH Baijam" pitchFamily="2" charset="-34"/>
              </a:rPr>
              <a:t>สา</a:t>
            </a:r>
            <a:endParaRPr lang="en-US" sz="3000" b="1" dirty="0" smtClean="0">
              <a:solidFill>
                <a:schemeClr val="bg1"/>
              </a:solidFill>
              <a:latin typeface="TH Baijam" pitchFamily="2" charset="-34"/>
              <a:cs typeface="TH Baijam" pitchFamily="2" charset="-34"/>
            </a:endParaRPr>
          </a:p>
          <a:p>
            <a:r>
              <a:rPr lang="th-TH" sz="3000" b="1" dirty="0" smtClean="0">
                <a:latin typeface="TH Baijam" pitchFamily="2" charset="-34"/>
                <a:cs typeface="TH Baijam" pitchFamily="2" charset="-34"/>
              </a:rPr>
              <a:t>    </a:t>
            </a:r>
            <a:endParaRPr lang="en-US" sz="3000" b="1" dirty="0">
              <a:latin typeface="TH Baijam" pitchFamily="2" charset="-34"/>
              <a:cs typeface="TH Baijam" pitchFamily="2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97;p14"/>
          <p:cNvSpPr txBox="1">
            <a:spLocks/>
          </p:cNvSpPr>
          <p:nvPr/>
        </p:nvSpPr>
        <p:spPr>
          <a:xfrm>
            <a:off x="1373583" y="717467"/>
            <a:ext cx="9421192" cy="118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r>
              <a:rPr lang="th-TH" sz="6600" b="1" dirty="0" smtClean="0">
                <a:latin typeface="TH Baijam" pitchFamily="2" charset="-34"/>
                <a:cs typeface="TH Baijam" pitchFamily="2" charset="-34"/>
              </a:rPr>
              <a:t>ระเบียบวาระที่ 3    </a:t>
            </a:r>
            <a:r>
              <a:rPr lang="th-TH" sz="5400" b="1" dirty="0" smtClean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เรื่อง</a:t>
            </a:r>
            <a:r>
              <a:rPr lang="th-TH" sz="5400" b="1" dirty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เพื่อทราบ</a:t>
            </a:r>
            <a:endParaRPr lang="th-TH" sz="5400" dirty="0">
              <a:latin typeface="TH Baijam" pitchFamily="2" charset="-34"/>
              <a:cs typeface="TH Baijam" pitchFamily="2" charset="-34"/>
            </a:endParaRPr>
          </a:p>
        </p:txBody>
      </p:sp>
      <p:sp>
        <p:nvSpPr>
          <p:cNvPr id="7" name="Google Shape;205;p15"/>
          <p:cNvSpPr txBox="1">
            <a:spLocks/>
          </p:cNvSpPr>
          <p:nvPr/>
        </p:nvSpPr>
        <p:spPr>
          <a:xfrm>
            <a:off x="1704564" y="1308183"/>
            <a:ext cx="8589083" cy="1604805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200000"/>
              </a:lnSpc>
              <a:buClr>
                <a:schemeClr val="accent3"/>
              </a:buClr>
            </a:pPr>
            <a:endParaRPr lang="th-TH" dirty="0"/>
          </a:p>
        </p:txBody>
      </p:sp>
      <p:sp>
        <p:nvSpPr>
          <p:cNvPr id="6" name="TextBox 5"/>
          <p:cNvSpPr txBox="1"/>
          <p:nvPr/>
        </p:nvSpPr>
        <p:spPr>
          <a:xfrm>
            <a:off x="1958274" y="2110584"/>
            <a:ext cx="905498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000" b="1" dirty="0">
                <a:latin typeface="TH Baijam" pitchFamily="2" charset="-34"/>
                <a:cs typeface="TH Baijam" pitchFamily="2" charset="-34"/>
              </a:rPr>
              <a:t>3.1 การพัฒนาระบบส่งเสริม</a:t>
            </a:r>
            <a:r>
              <a:rPr lang="th-TH" sz="3000" b="1" dirty="0" smtClean="0">
                <a:latin typeface="TH Baijam" pitchFamily="2" charset="-34"/>
                <a:cs typeface="TH Baijam" pitchFamily="2" charset="-34"/>
              </a:rPr>
              <a:t>การเกษตร</a:t>
            </a:r>
            <a:r>
              <a:rPr lang="th-TH" sz="3000" b="1" dirty="0">
                <a:latin typeface="TH Baijam" pitchFamily="2" charset="-34"/>
                <a:cs typeface="TH Baijam" pitchFamily="2" charset="-34"/>
              </a:rPr>
              <a:t/>
            </a:r>
            <a:br>
              <a:rPr lang="th-TH" sz="3000" b="1" dirty="0">
                <a:latin typeface="TH Baijam" pitchFamily="2" charset="-34"/>
                <a:cs typeface="TH Baijam" pitchFamily="2" charset="-34"/>
              </a:rPr>
            </a:br>
            <a:r>
              <a:rPr lang="th-TH" sz="3000" b="1" dirty="0" smtClean="0">
                <a:latin typeface="TH Baijam" pitchFamily="2" charset="-34"/>
                <a:cs typeface="TH Baijam" pitchFamily="2" charset="-34"/>
              </a:rPr>
              <a:t>    3.1.1 </a:t>
            </a:r>
            <a:r>
              <a:rPr lang="th-TH" sz="3000" b="1" dirty="0">
                <a:latin typeface="TH Baijam" pitchFamily="2" charset="-34"/>
                <a:cs typeface="TH Baijam" pitchFamily="2" charset="-34"/>
              </a:rPr>
              <a:t>คำสั่งกรมส่งเสริมการเกษตร ที่ 348/2564  </a:t>
            </a:r>
            <a:r>
              <a:rPr lang="th-TH" sz="3000" b="1" dirty="0" smtClean="0">
                <a:latin typeface="TH Baijam" pitchFamily="2" charset="-34"/>
                <a:cs typeface="TH Baijam" pitchFamily="2" charset="-34"/>
              </a:rPr>
              <a:t/>
            </a:r>
            <a:br>
              <a:rPr lang="th-TH" sz="3000" b="1" dirty="0" smtClean="0">
                <a:latin typeface="TH Baijam" pitchFamily="2" charset="-34"/>
                <a:cs typeface="TH Baijam" pitchFamily="2" charset="-34"/>
              </a:rPr>
            </a:br>
            <a:r>
              <a:rPr lang="th-TH" sz="3000" b="1" dirty="0" smtClean="0">
                <a:latin typeface="TH Baijam" pitchFamily="2" charset="-34"/>
                <a:cs typeface="TH Baijam" pitchFamily="2" charset="-34"/>
              </a:rPr>
              <a:t>เรื่อง แต่งตั้งคณะกรรมการ และ</a:t>
            </a:r>
            <a:r>
              <a:rPr lang="th-TH" sz="3000" b="1" dirty="0">
                <a:latin typeface="TH Baijam" pitchFamily="2" charset="-34"/>
                <a:cs typeface="TH Baijam" pitchFamily="2" charset="-34"/>
              </a:rPr>
              <a:t>คณะทำงานขับเคลื่อนระบบส่งเสริม</a:t>
            </a:r>
            <a:r>
              <a:rPr lang="th-TH" sz="3000" b="1" dirty="0" smtClean="0">
                <a:latin typeface="TH Baijam" pitchFamily="2" charset="-34"/>
                <a:cs typeface="TH Baijam" pitchFamily="2" charset="-34"/>
              </a:rPr>
              <a:t>การเกษตร</a:t>
            </a:r>
            <a:br>
              <a:rPr lang="th-TH" sz="3000" b="1" dirty="0" smtClean="0">
                <a:latin typeface="TH Baijam" pitchFamily="2" charset="-34"/>
                <a:cs typeface="TH Baijam" pitchFamily="2" charset="-34"/>
              </a:rPr>
            </a:br>
            <a:r>
              <a:rPr lang="th-TH" sz="3000" b="1" dirty="0" smtClean="0">
                <a:solidFill>
                  <a:schemeClr val="bg1"/>
                </a:solidFill>
                <a:latin typeface="TH Baijam" pitchFamily="2" charset="-34"/>
                <a:cs typeface="TH Baijam" pitchFamily="2" charset="-34"/>
              </a:rPr>
              <a:t>สา</a:t>
            </a:r>
            <a:endParaRPr lang="en-US" sz="3000" b="1" dirty="0" smtClean="0">
              <a:solidFill>
                <a:schemeClr val="bg1"/>
              </a:solidFill>
              <a:latin typeface="TH Baijam" pitchFamily="2" charset="-34"/>
              <a:cs typeface="TH Baijam" pitchFamily="2" charset="-34"/>
            </a:endParaRPr>
          </a:p>
          <a:p>
            <a:r>
              <a:rPr lang="th-TH" sz="3000" b="1" dirty="0" smtClean="0">
                <a:latin typeface="TH Baijam" pitchFamily="2" charset="-34"/>
                <a:cs typeface="TH Baijam" pitchFamily="2" charset="-34"/>
              </a:rPr>
              <a:t>    </a:t>
            </a:r>
            <a:endParaRPr lang="en-US" sz="3000" b="1" dirty="0">
              <a:latin typeface="TH Baijam" pitchFamily="2" charset="-34"/>
              <a:cs typeface="TH Baijam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782080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17"/>
          <p:cNvSpPr txBox="1">
            <a:spLocks noGrp="1"/>
          </p:cNvSpPr>
          <p:nvPr>
            <p:ph type="body" idx="1"/>
          </p:nvPr>
        </p:nvSpPr>
        <p:spPr>
          <a:xfrm>
            <a:off x="1772156" y="2279778"/>
            <a:ext cx="9712906" cy="1207889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>
              <a:buNone/>
            </a:pPr>
            <a:r>
              <a:rPr lang="th-TH" sz="3000" b="1" dirty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3.1.2 รายงานความก้าวหน้า/ผลการดำเนินการปรับปรุง</a:t>
            </a:r>
            <a:r>
              <a:rPr lang="th-TH" sz="3000" b="1" dirty="0" smtClean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คู่มือและ</a:t>
            </a:r>
            <a:r>
              <a:rPr lang="th-TH" sz="3000" b="1" dirty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วิธีการ</a:t>
            </a:r>
            <a:r>
              <a:rPr lang="th-TH" sz="3000" b="1" dirty="0" err="1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ปฎิบัติงาน</a:t>
            </a:r>
            <a:r>
              <a:rPr lang="th-TH" sz="3000" b="1" dirty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 </a:t>
            </a:r>
            <a:br>
              <a:rPr lang="th-TH" sz="3000" b="1" dirty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</a:br>
            <a:r>
              <a:rPr lang="th-TH" sz="3000" b="1" dirty="0" smtClean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ตาม</a:t>
            </a:r>
            <a:r>
              <a:rPr lang="th-TH" sz="3000" b="1" dirty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ระบบส่งเสริมการเกษตร </a:t>
            </a:r>
            <a:endParaRPr lang="en-US" sz="3000" b="1" dirty="0">
              <a:solidFill>
                <a:schemeClr val="tx1"/>
              </a:solidFill>
              <a:latin typeface="TH Baijam" pitchFamily="2" charset="-34"/>
              <a:cs typeface="TH Baijam" pitchFamily="2" charset="-34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th-TH" sz="3000" b="1" dirty="0" smtClean="0">
              <a:solidFill>
                <a:schemeClr val="tx1"/>
              </a:solidFill>
              <a:latin typeface="TH Baijam" pitchFamily="2" charset="-34"/>
              <a:cs typeface="TH Baijam" pitchFamily="2" charset="-34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th-TH" sz="3000" b="1" dirty="0">
              <a:solidFill>
                <a:schemeClr val="tx1"/>
              </a:solidFill>
              <a:latin typeface="TH Baijam" pitchFamily="2" charset="-34"/>
              <a:cs typeface="TH Baijam" pitchFamily="2" charset="-34"/>
            </a:endParaRPr>
          </a:p>
        </p:txBody>
      </p:sp>
      <p:sp>
        <p:nvSpPr>
          <p:cNvPr id="4" name="Google Shape;197;p14"/>
          <p:cNvSpPr txBox="1">
            <a:spLocks/>
          </p:cNvSpPr>
          <p:nvPr/>
        </p:nvSpPr>
        <p:spPr>
          <a:xfrm>
            <a:off x="1600159" y="806480"/>
            <a:ext cx="9218891" cy="118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r>
              <a:rPr lang="th-TH" sz="6600" b="1" dirty="0" smtClean="0">
                <a:latin typeface="TH Baijam" pitchFamily="2" charset="-34"/>
                <a:cs typeface="TH Baijam" pitchFamily="2" charset="-34"/>
              </a:rPr>
              <a:t>ระเบียบวาระที่ </a:t>
            </a:r>
            <a:r>
              <a:rPr lang="th-TH" sz="6600" b="1" dirty="0" smtClean="0">
                <a:latin typeface="TH Baijam" pitchFamily="2" charset="-34"/>
                <a:cs typeface="TH Baijam" pitchFamily="2" charset="-34"/>
              </a:rPr>
              <a:t>3   </a:t>
            </a:r>
            <a:r>
              <a:rPr lang="th-TH" sz="5400" b="1" dirty="0" smtClean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เรื่อง</a:t>
            </a:r>
            <a:r>
              <a:rPr lang="th-TH" sz="5400" b="1" dirty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เพื่อทราบ</a:t>
            </a:r>
            <a:r>
              <a:rPr lang="th-TH" sz="5400" b="1" dirty="0" smtClean="0">
                <a:latin typeface="TH Baijam" pitchFamily="2" charset="-34"/>
                <a:cs typeface="TH Baijam" pitchFamily="2" charset="-34"/>
              </a:rPr>
              <a:t> </a:t>
            </a:r>
            <a:endParaRPr lang="th-TH" sz="5400" dirty="0">
              <a:latin typeface="TH Baijam" pitchFamily="2" charset="-34"/>
              <a:cs typeface="TH Baijam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718936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17"/>
          <p:cNvSpPr txBox="1">
            <a:spLocks noGrp="1"/>
          </p:cNvSpPr>
          <p:nvPr>
            <p:ph type="body" idx="1"/>
          </p:nvPr>
        </p:nvSpPr>
        <p:spPr>
          <a:xfrm>
            <a:off x="1723604" y="2053201"/>
            <a:ext cx="8698938" cy="1207889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>
              <a:buNone/>
            </a:pPr>
            <a:r>
              <a:rPr lang="th-TH" sz="3000" b="1" dirty="0" smtClean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3.2 </a:t>
            </a:r>
            <a:r>
              <a:rPr lang="th-TH" sz="3200" b="1" dirty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ตัวชี้วัดการประเมินผลการปฏิบัติราชการของเกษตรจังหวัด</a:t>
            </a:r>
            <a:br>
              <a:rPr lang="th-TH" sz="3200" b="1" dirty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</a:br>
            <a:r>
              <a:rPr lang="th-TH" sz="3200" b="1" dirty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และผู้อำนวยการสำนักงานส่งเสริมและพัฒนาการเกษตร </a:t>
            </a:r>
            <a:br>
              <a:rPr lang="th-TH" sz="3200" b="1" dirty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</a:br>
            <a:r>
              <a:rPr lang="en-US" sz="1100" b="1" dirty="0" smtClean="0">
                <a:solidFill>
                  <a:schemeClr val="bg1"/>
                </a:solidFill>
                <a:latin typeface="TH Baijam" pitchFamily="2" charset="-34"/>
                <a:cs typeface="TH Baijam" pitchFamily="2" charset="-34"/>
              </a:rPr>
              <a:t> n</a:t>
            </a:r>
          </a:p>
          <a:p>
            <a:pPr marL="0" indent="0">
              <a:buNone/>
            </a:pPr>
            <a:r>
              <a:rPr lang="th-TH" sz="3200" b="1" dirty="0" smtClean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หัวข้อ</a:t>
            </a:r>
            <a:r>
              <a:rPr lang="en-US" sz="3200" b="1" dirty="0" smtClean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 “</a:t>
            </a:r>
            <a:r>
              <a:rPr lang="th-TH" sz="3200" b="1" dirty="0" smtClean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ความสำเร็จ</a:t>
            </a:r>
            <a:r>
              <a:rPr lang="th-TH" sz="3200" b="1" dirty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ของการดำเนินงานตามระบบส่งเสริม</a:t>
            </a:r>
            <a:r>
              <a:rPr lang="th-TH" sz="3200" b="1" dirty="0" smtClean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การเกษตร</a:t>
            </a:r>
            <a:r>
              <a:rPr lang="en-US" sz="3200" b="1" dirty="0" smtClean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”</a:t>
            </a:r>
            <a:endParaRPr lang="en-US" sz="3200" b="1" dirty="0">
              <a:solidFill>
                <a:schemeClr val="tx1"/>
              </a:solidFill>
              <a:latin typeface="TH Baijam" pitchFamily="2" charset="-34"/>
              <a:cs typeface="TH Baijam" pitchFamily="2" charset="-34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th-TH" sz="3000" b="1" dirty="0" smtClean="0">
              <a:solidFill>
                <a:schemeClr val="tx1"/>
              </a:solidFill>
              <a:latin typeface="TH Baijam" pitchFamily="2" charset="-34"/>
              <a:cs typeface="TH Baijam" pitchFamily="2" charset="-34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th-TH" sz="3000" b="1" dirty="0">
              <a:solidFill>
                <a:schemeClr val="tx1"/>
              </a:solidFill>
              <a:latin typeface="TH Baijam" pitchFamily="2" charset="-34"/>
              <a:cs typeface="TH Baijam" pitchFamily="2" charset="-34"/>
            </a:endParaRPr>
          </a:p>
        </p:txBody>
      </p:sp>
      <p:sp>
        <p:nvSpPr>
          <p:cNvPr id="4" name="Google Shape;197;p14"/>
          <p:cNvSpPr txBox="1">
            <a:spLocks/>
          </p:cNvSpPr>
          <p:nvPr/>
        </p:nvSpPr>
        <p:spPr>
          <a:xfrm>
            <a:off x="1600160" y="806480"/>
            <a:ext cx="8984222" cy="118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r>
              <a:rPr lang="th-TH" sz="6600" b="1" dirty="0" smtClean="0">
                <a:latin typeface="TH Baijam" pitchFamily="2" charset="-34"/>
                <a:cs typeface="TH Baijam" pitchFamily="2" charset="-34"/>
              </a:rPr>
              <a:t>ระเบียบวาระที่ 3   </a:t>
            </a:r>
            <a:r>
              <a:rPr lang="th-TH" sz="5400" b="1" dirty="0" smtClean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เรื่อง</a:t>
            </a:r>
            <a:r>
              <a:rPr lang="th-TH" sz="5400" b="1" dirty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เพื่อทราบ</a:t>
            </a:r>
            <a:r>
              <a:rPr lang="th-TH" sz="5400" b="1" dirty="0" smtClean="0">
                <a:latin typeface="TH Baijam" pitchFamily="2" charset="-34"/>
                <a:cs typeface="TH Baijam" pitchFamily="2" charset="-34"/>
              </a:rPr>
              <a:t> </a:t>
            </a:r>
            <a:endParaRPr lang="th-TH" sz="5400" dirty="0">
              <a:latin typeface="TH Baijam" pitchFamily="2" charset="-34"/>
              <a:cs typeface="TH Baijam" pitchFamily="2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17"/>
          <p:cNvSpPr txBox="1">
            <a:spLocks noGrp="1"/>
          </p:cNvSpPr>
          <p:nvPr>
            <p:ph type="body" idx="1"/>
          </p:nvPr>
        </p:nvSpPr>
        <p:spPr>
          <a:xfrm>
            <a:off x="1723603" y="2053201"/>
            <a:ext cx="9678075" cy="1207889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>
              <a:buNone/>
            </a:pPr>
            <a:r>
              <a:rPr lang="th-TH" sz="3200" b="1" dirty="0" smtClean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3.</a:t>
            </a:r>
            <a:r>
              <a:rPr lang="en-US" sz="3200" b="1" dirty="0" smtClean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3</a:t>
            </a:r>
            <a:r>
              <a:rPr lang="th-TH" sz="3200" b="1" dirty="0" smtClean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 </a:t>
            </a:r>
            <a:r>
              <a:rPr lang="th-TH" sz="3200" b="1" dirty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ความก้าวหน้าการดำเนินงานโครงการพัฒนาฐานข้อมูลภูมิปัญญาท้องถิ่น</a:t>
            </a:r>
            <a:br>
              <a:rPr lang="th-TH" sz="3200" b="1" dirty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</a:br>
            <a:r>
              <a:rPr lang="th-TH" sz="3200" b="1" dirty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ด้านการเกษตรเพื่อ</a:t>
            </a:r>
            <a:r>
              <a:rPr lang="th-TH" sz="3200" b="1" dirty="0" err="1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เสริมสร้างอัต</a:t>
            </a:r>
            <a:r>
              <a:rPr lang="th-TH" sz="3200" b="1" dirty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ลักษณ์พื้น</a:t>
            </a:r>
            <a:r>
              <a:rPr lang="th-TH" sz="3200" b="1" dirty="0" smtClean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ถิ่น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th-TH" sz="3200" b="1" dirty="0">
              <a:solidFill>
                <a:schemeClr val="tx1"/>
              </a:solidFill>
              <a:latin typeface="TH Baijam" pitchFamily="2" charset="-34"/>
              <a:cs typeface="TH Baijam" pitchFamily="2" charset="-34"/>
            </a:endParaRPr>
          </a:p>
        </p:txBody>
      </p:sp>
      <p:sp>
        <p:nvSpPr>
          <p:cNvPr id="4" name="Google Shape;197;p14"/>
          <p:cNvSpPr txBox="1">
            <a:spLocks/>
          </p:cNvSpPr>
          <p:nvPr/>
        </p:nvSpPr>
        <p:spPr>
          <a:xfrm>
            <a:off x="1600160" y="806480"/>
            <a:ext cx="9380732" cy="118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r>
              <a:rPr lang="th-TH" sz="6600" b="1" dirty="0" smtClean="0">
                <a:latin typeface="TH Baijam" pitchFamily="2" charset="-34"/>
                <a:cs typeface="TH Baijam" pitchFamily="2" charset="-34"/>
              </a:rPr>
              <a:t>ระเบียบวาระที่ </a:t>
            </a:r>
            <a:r>
              <a:rPr lang="th-TH" sz="6600" b="1" dirty="0" smtClean="0">
                <a:latin typeface="TH Baijam" pitchFamily="2" charset="-34"/>
                <a:cs typeface="TH Baijam" pitchFamily="2" charset="-34"/>
              </a:rPr>
              <a:t>3    </a:t>
            </a:r>
            <a:r>
              <a:rPr lang="th-TH" sz="5400" b="1" dirty="0" smtClean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เรื่อง</a:t>
            </a:r>
            <a:r>
              <a:rPr lang="th-TH" sz="5400" b="1" dirty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เพื่อทราบ</a:t>
            </a:r>
            <a:r>
              <a:rPr lang="th-TH" sz="5400" b="1" dirty="0">
                <a:latin typeface="TH Baijam" pitchFamily="2" charset="-34"/>
                <a:cs typeface="TH Baijam" pitchFamily="2" charset="-34"/>
              </a:rPr>
              <a:t> </a:t>
            </a:r>
            <a:endParaRPr lang="th-TH" sz="5400" dirty="0">
              <a:latin typeface="TH Baijam" pitchFamily="2" charset="-34"/>
              <a:cs typeface="TH Baijam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665615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17"/>
          <p:cNvSpPr txBox="1">
            <a:spLocks noGrp="1"/>
          </p:cNvSpPr>
          <p:nvPr>
            <p:ph type="body" idx="1"/>
          </p:nvPr>
        </p:nvSpPr>
        <p:spPr>
          <a:xfrm>
            <a:off x="1600160" y="2095835"/>
            <a:ext cx="10697672" cy="1248349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>
              <a:buNone/>
            </a:pPr>
            <a:r>
              <a:rPr lang="th-TH" sz="3200" b="1" dirty="0" smtClean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3.</a:t>
            </a:r>
            <a:r>
              <a:rPr lang="en-US" sz="3200" b="1" dirty="0" smtClean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4 </a:t>
            </a:r>
            <a:r>
              <a:rPr lang="th-TH" sz="3200" b="1" dirty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ความก้าวหน้าการดำเนินงานโครงการความร่วมมือส่งเสริมนวัตกรรม</a:t>
            </a:r>
            <a:br>
              <a:rPr lang="th-TH" sz="3200" b="1" dirty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</a:br>
            <a:r>
              <a:rPr lang="th-TH" sz="3200" b="1" dirty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และเทคโนโลยีใหม่ “ระบบการบริหารจัดการแปลงเกษตรด้วยระบบ</a:t>
            </a:r>
            <a:r>
              <a:rPr lang="th-TH" sz="3200" b="1" dirty="0" smtClean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เกษตร</a:t>
            </a:r>
            <a:r>
              <a:rPr lang="en-US" sz="3200" b="1" dirty="0" smtClean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/>
            </a:r>
            <a:br>
              <a:rPr lang="en-US" sz="3200" b="1" dirty="0" smtClean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</a:br>
            <a:r>
              <a:rPr lang="th-TH" sz="3200" b="1" dirty="0" smtClean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อัจฉริยะ </a:t>
            </a:r>
            <a:r>
              <a:rPr lang="th-TH" sz="3200" b="1" dirty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(</a:t>
            </a:r>
            <a:r>
              <a:rPr lang="en-US" sz="3200" b="1" dirty="0" err="1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HandySense</a:t>
            </a:r>
            <a:r>
              <a:rPr lang="en-US" sz="3200" b="1" dirty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)”</a:t>
            </a:r>
          </a:p>
          <a:p>
            <a:pPr marL="0" indent="0">
              <a:buNone/>
            </a:pPr>
            <a:endParaRPr lang="th-TH" sz="3200" b="1" dirty="0">
              <a:solidFill>
                <a:schemeClr val="tx1"/>
              </a:solidFill>
              <a:latin typeface="TH Baijam" pitchFamily="2" charset="-34"/>
              <a:cs typeface="TH Baijam" pitchFamily="2" charset="-34"/>
            </a:endParaRPr>
          </a:p>
        </p:txBody>
      </p:sp>
      <p:sp>
        <p:nvSpPr>
          <p:cNvPr id="4" name="Google Shape;197;p14"/>
          <p:cNvSpPr txBox="1">
            <a:spLocks/>
          </p:cNvSpPr>
          <p:nvPr/>
        </p:nvSpPr>
        <p:spPr>
          <a:xfrm>
            <a:off x="1600160" y="911676"/>
            <a:ext cx="9275536" cy="118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 b="0" i="0" u="none" strike="noStrike" cap="none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r>
              <a:rPr lang="th-TH" sz="6600" b="1" dirty="0" smtClean="0">
                <a:latin typeface="TH Baijam" pitchFamily="2" charset="-34"/>
                <a:cs typeface="TH Baijam" pitchFamily="2" charset="-34"/>
              </a:rPr>
              <a:t>ระเบียบวาระที่ 3   </a:t>
            </a:r>
            <a:r>
              <a:rPr lang="th-TH" sz="5400" b="1" dirty="0" smtClean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เรื่อง</a:t>
            </a:r>
            <a:r>
              <a:rPr lang="th-TH" sz="5400" b="1" dirty="0">
                <a:solidFill>
                  <a:schemeClr val="tx1"/>
                </a:solidFill>
                <a:latin typeface="TH Baijam" pitchFamily="2" charset="-34"/>
                <a:cs typeface="TH Baijam" pitchFamily="2" charset="-34"/>
              </a:rPr>
              <a:t>เพื่อทราบ</a:t>
            </a:r>
            <a:r>
              <a:rPr lang="th-TH" sz="5400" b="1" dirty="0">
                <a:latin typeface="TH Baijam" pitchFamily="2" charset="-34"/>
                <a:cs typeface="TH Baijam" pitchFamily="2" charset="-34"/>
              </a:rPr>
              <a:t> </a:t>
            </a:r>
            <a:endParaRPr lang="th-TH" sz="5400" dirty="0">
              <a:latin typeface="TH Baijam" pitchFamily="2" charset="-34"/>
              <a:cs typeface="TH Baijam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35998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desMania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434343"/>
      </a:lt2>
      <a:accent1>
        <a:srgbClr val="43AA8B"/>
      </a:accent1>
      <a:accent2>
        <a:srgbClr val="90BE6D"/>
      </a:accent2>
      <a:accent3>
        <a:srgbClr val="F9C74F"/>
      </a:accent3>
      <a:accent4>
        <a:srgbClr val="F3F3F3"/>
      </a:accent4>
      <a:accent5>
        <a:srgbClr val="FFE592"/>
      </a:accent5>
      <a:accent6>
        <a:srgbClr val="FFFFFF"/>
      </a:accent6>
      <a:hlink>
        <a:srgbClr val="43AA8B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</TotalTime>
  <Words>261</Words>
  <Application>Microsoft Office PowerPoint</Application>
  <PresentationFormat>กำหนดเอง</PresentationFormat>
  <Paragraphs>45</Paragraphs>
  <Slides>14</Slides>
  <Notes>14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7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14</vt:i4>
      </vt:variant>
    </vt:vector>
  </HeadingPairs>
  <TitlesOfParts>
    <vt:vector size="22" baseType="lpstr">
      <vt:lpstr>Arial</vt:lpstr>
      <vt:lpstr>TH Baijam</vt:lpstr>
      <vt:lpstr>Abril Fatface</vt:lpstr>
      <vt:lpstr>Cordia New</vt:lpstr>
      <vt:lpstr>Montserrat</vt:lpstr>
      <vt:lpstr>Barlow Condensed</vt:lpstr>
      <vt:lpstr>Calibri</vt:lpstr>
      <vt:lpstr>SlidesMania</vt:lpstr>
      <vt:lpstr>ระเบียบวาระการประชุม</vt:lpstr>
      <vt:lpstr>ระเบียบวาระที่ 1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Thank you!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ระเบียบวาระการประชุม</dc:title>
  <dc:creator>Acer</dc:creator>
  <cp:lastModifiedBy>Acer</cp:lastModifiedBy>
  <cp:revision>24</cp:revision>
  <dcterms:modified xsi:type="dcterms:W3CDTF">2021-06-24T05:45:03Z</dcterms:modified>
</cp:coreProperties>
</file>