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9F62458-24A0-43F7-9CB6-D10632D7C13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2DD5A38-B2C0-4436-9D70-329512FE47C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h-TH" dirty="0" smtClean="0"/>
              <a:t>เกษตรกรต้นแบบการปรับเปลี่ยนพืชตาม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Agri</a:t>
            </a:r>
            <a:r>
              <a:rPr lang="en-US" dirty="0" smtClean="0"/>
              <a:t> – Map</a:t>
            </a:r>
            <a:br>
              <a:rPr lang="en-US" dirty="0" smtClean="0"/>
            </a:br>
            <a:r>
              <a:rPr lang="th-TH" dirty="0" smtClean="0"/>
              <a:t>ปี </a:t>
            </a:r>
            <a:r>
              <a:rPr lang="en-US" dirty="0" smtClean="0"/>
              <a:t>2562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886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th-TH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ลักษณะ/คุณสมบัติ</a:t>
            </a:r>
          </a:p>
          <a:p>
            <a:r>
              <a:rPr lang="th-TH" dirty="0" smtClean="0"/>
              <a:t>เป็นเกษตรกรที่เข้าร่วมโครงการ</a:t>
            </a:r>
            <a:r>
              <a:rPr lang="th-TH" dirty="0"/>
              <a:t>บริหารจัดการการผลิต</a:t>
            </a:r>
            <a:r>
              <a:rPr lang="th-TH" dirty="0" smtClean="0"/>
              <a:t>สินค้าเกษตร</a:t>
            </a:r>
            <a:r>
              <a:rPr lang="th-TH" dirty="0"/>
              <a:t>ตามแผนที่เกษตรเพื่อการบริหารจัดการเชิงรุก (</a:t>
            </a:r>
            <a:r>
              <a:rPr lang="en-US" dirty="0" err="1"/>
              <a:t>Agri</a:t>
            </a:r>
            <a:r>
              <a:rPr lang="en-US" dirty="0"/>
              <a:t>-Map) </a:t>
            </a:r>
            <a:r>
              <a:rPr lang="th-TH" dirty="0"/>
              <a:t>ประจำปีงบประมาณ พ.ศ. </a:t>
            </a:r>
            <a:r>
              <a:rPr lang="th-TH" dirty="0" smtClean="0"/>
              <a:t>2562</a:t>
            </a:r>
          </a:p>
          <a:p>
            <a:r>
              <a:rPr lang="th-TH" dirty="0" smtClean="0"/>
              <a:t>มีการจัดการผลิต</a:t>
            </a:r>
            <a:r>
              <a:rPr lang="th-TH" dirty="0" smtClean="0"/>
              <a:t>ที่</a:t>
            </a:r>
            <a:r>
              <a:rPr lang="th-TH" dirty="0" smtClean="0"/>
              <a:t>ชัดเจน โดด</a:t>
            </a:r>
            <a:r>
              <a:rPr lang="th-TH" dirty="0"/>
              <a:t>เด่น </a:t>
            </a:r>
            <a:r>
              <a:rPr lang="th-TH" dirty="0" smtClean="0"/>
              <a:t>ในการปรับเปลี่ยนการผลิตพืชชนิดใหม่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780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th-TH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สถิติการปรับเปลี่ยนของเกษตรกรต้นแบบฯ ปี 2562</a:t>
            </a:r>
          </a:p>
          <a:p>
            <a:pPr marL="0" indent="0" algn="r">
              <a:buNone/>
            </a:pPr>
            <a:endParaRPr lang="th-TH" sz="32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h-TH" dirty="0" smtClean="0"/>
              <a:t>จำนวน 57 ราย จาก 19 จังหวัด พื้นที่รวม 351 ไร่</a:t>
            </a:r>
          </a:p>
          <a:p>
            <a:pPr marL="0" indent="0">
              <a:buNone/>
            </a:pPr>
            <a:endParaRPr lang="th-TH" dirty="0" smtClean="0"/>
          </a:p>
          <a:p>
            <a:r>
              <a:rPr lang="th-TH" dirty="0" smtClean="0"/>
              <a:t>ชนิดพืชที่ปรับเปลี่ยน </a:t>
            </a:r>
            <a:r>
              <a:rPr lang="th-TH" dirty="0" smtClean="0">
                <a:solidFill>
                  <a:schemeClr val="accent1">
                    <a:lumMod val="75000"/>
                  </a:schemeClr>
                </a:solidFill>
              </a:rPr>
              <a:t>พืชไร่</a:t>
            </a:r>
            <a:r>
              <a:rPr lang="th-TH" dirty="0" smtClean="0"/>
              <a:t> 19 ราย  คิดเป็น </a:t>
            </a:r>
            <a:r>
              <a:rPr lang="th-TH" dirty="0" smtClean="0">
                <a:solidFill>
                  <a:schemeClr val="accent1">
                    <a:lumMod val="75000"/>
                  </a:schemeClr>
                </a:solidFill>
              </a:rPr>
              <a:t>32 </a:t>
            </a:r>
            <a:r>
              <a:rPr lang="th-TH" dirty="0" err="1" smtClean="0">
                <a:solidFill>
                  <a:schemeClr val="accent1">
                    <a:lumMod val="75000"/>
                  </a:schemeClr>
                </a:solidFill>
              </a:rPr>
              <a:t>เปอร์เซนต์</a:t>
            </a:r>
            <a:endParaRPr lang="th-TH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h-TH" dirty="0" smtClean="0"/>
              <a:t>                               </a:t>
            </a:r>
            <a:r>
              <a:rPr lang="th-TH" dirty="0" smtClean="0">
                <a:solidFill>
                  <a:schemeClr val="accent1">
                    <a:lumMod val="75000"/>
                  </a:schemeClr>
                </a:solidFill>
              </a:rPr>
              <a:t>ไม้ผล</a:t>
            </a:r>
            <a:r>
              <a:rPr lang="th-TH" dirty="0" smtClean="0"/>
              <a:t> 15 ราย </a:t>
            </a:r>
            <a:r>
              <a:rPr lang="th-TH" dirty="0"/>
              <a:t>คิดเป็น </a:t>
            </a:r>
            <a:r>
              <a:rPr lang="th-TH" dirty="0" smtClean="0">
                <a:solidFill>
                  <a:schemeClr val="accent1">
                    <a:lumMod val="75000"/>
                  </a:schemeClr>
                </a:solidFill>
              </a:rPr>
              <a:t>25 </a:t>
            </a:r>
            <a:r>
              <a:rPr lang="th-TH" dirty="0" err="1">
                <a:solidFill>
                  <a:schemeClr val="accent1">
                    <a:lumMod val="75000"/>
                  </a:schemeClr>
                </a:solidFill>
              </a:rPr>
              <a:t>เปอร์เซนต์</a:t>
            </a:r>
            <a:endParaRPr lang="th-TH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h-TH" dirty="0" smtClean="0"/>
              <a:t>                               </a:t>
            </a:r>
            <a:r>
              <a:rPr lang="th-TH" dirty="0" smtClean="0">
                <a:solidFill>
                  <a:schemeClr val="accent1">
                    <a:lumMod val="75000"/>
                  </a:schemeClr>
                </a:solidFill>
              </a:rPr>
              <a:t>ไม้ดอก</a:t>
            </a:r>
            <a:r>
              <a:rPr lang="th-TH" dirty="0" smtClean="0"/>
              <a:t> </a:t>
            </a:r>
            <a:r>
              <a:rPr lang="th-TH" dirty="0"/>
              <a:t>4 ราย คิดเป็น </a:t>
            </a:r>
            <a:r>
              <a:rPr lang="th-TH" dirty="0" smtClean="0">
                <a:solidFill>
                  <a:schemeClr val="accent1">
                    <a:lumMod val="75000"/>
                  </a:schemeClr>
                </a:solidFill>
              </a:rPr>
              <a:t>6 </a:t>
            </a:r>
            <a:r>
              <a:rPr lang="th-TH" dirty="0" err="1">
                <a:solidFill>
                  <a:schemeClr val="accent1">
                    <a:lumMod val="75000"/>
                  </a:schemeClr>
                </a:solidFill>
              </a:rPr>
              <a:t>เปอร์เซนต์</a:t>
            </a:r>
            <a:endParaRPr lang="th-TH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h-TH" dirty="0" smtClean="0"/>
              <a:t>                               </a:t>
            </a:r>
            <a:r>
              <a:rPr lang="th-TH" dirty="0" smtClean="0">
                <a:solidFill>
                  <a:schemeClr val="accent1">
                    <a:lumMod val="75000"/>
                  </a:schemeClr>
                </a:solidFill>
              </a:rPr>
              <a:t>พืชผัก</a:t>
            </a:r>
            <a:r>
              <a:rPr lang="th-TH" dirty="0" smtClean="0"/>
              <a:t>  3 ราย </a:t>
            </a:r>
            <a:r>
              <a:rPr lang="th-TH" dirty="0"/>
              <a:t>คิดเป็น </a:t>
            </a:r>
            <a:r>
              <a:rPr lang="th-TH" dirty="0" smtClean="0">
                <a:solidFill>
                  <a:schemeClr val="accent1">
                    <a:lumMod val="75000"/>
                  </a:schemeClr>
                </a:solidFill>
              </a:rPr>
              <a:t>5 </a:t>
            </a:r>
            <a:r>
              <a:rPr lang="th-TH" dirty="0" err="1">
                <a:solidFill>
                  <a:schemeClr val="accent1">
                    <a:lumMod val="75000"/>
                  </a:schemeClr>
                </a:solidFill>
              </a:rPr>
              <a:t>เปอร์เซนต์</a:t>
            </a:r>
            <a:endParaRPr lang="th-TH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h-TH" dirty="0" smtClean="0"/>
              <a:t>                               </a:t>
            </a:r>
            <a:r>
              <a:rPr lang="th-TH" dirty="0" smtClean="0">
                <a:solidFill>
                  <a:schemeClr val="accent1">
                    <a:lumMod val="75000"/>
                  </a:schemeClr>
                </a:solidFill>
              </a:rPr>
              <a:t>เกษตรผสมผสาน</a:t>
            </a:r>
            <a:r>
              <a:rPr lang="th-TH" dirty="0" smtClean="0"/>
              <a:t>  </a:t>
            </a:r>
            <a:r>
              <a:rPr lang="th-TH" dirty="0"/>
              <a:t>19 ราย คิดเป็น </a:t>
            </a:r>
            <a:r>
              <a:rPr lang="th-TH" dirty="0">
                <a:solidFill>
                  <a:schemeClr val="accent1">
                    <a:lumMod val="75000"/>
                  </a:schemeClr>
                </a:solidFill>
              </a:rPr>
              <a:t>32 </a:t>
            </a:r>
            <a:r>
              <a:rPr lang="th-TH" dirty="0" err="1">
                <a:solidFill>
                  <a:schemeClr val="accent1">
                    <a:lumMod val="75000"/>
                  </a:schemeClr>
                </a:solidFill>
              </a:rPr>
              <a:t>เปอร์เซนต์</a:t>
            </a:r>
            <a:endParaRPr lang="th-TH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th-TH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821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457200"/>
            <a:ext cx="8183880" cy="571804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th-TH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แรงจูงใจในการปรับเปลี่ยนพืชของเกษตรกร</a:t>
            </a:r>
          </a:p>
          <a:p>
            <a:pPr marL="0" indent="0">
              <a:buNone/>
            </a:pPr>
            <a:endParaRPr lang="th-TH" dirty="0" smtClean="0"/>
          </a:p>
          <a:p>
            <a:pPr marL="0" indent="0">
              <a:spcBef>
                <a:spcPts val="0"/>
              </a:spcBef>
              <a:buNone/>
            </a:pPr>
            <a:r>
              <a:rPr lang="th-TH" dirty="0" smtClean="0"/>
              <a:t>● </a:t>
            </a:r>
            <a:r>
              <a:rPr lang="th-TH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สภาพแวดล้อม</a:t>
            </a:r>
            <a:r>
              <a:rPr lang="th-TH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แห้งแล้ง,ภัยธรรมชาติ </a:t>
            </a:r>
            <a:r>
              <a:rPr lang="th-TH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พื้นที่ขาด</a:t>
            </a:r>
            <a:r>
              <a:rPr lang="th-TH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แคลน</a:t>
            </a:r>
            <a:r>
              <a:rPr lang="th-TH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น้ำ</a:t>
            </a:r>
            <a:r>
              <a:rPr lang="th-TH" dirty="0" smtClean="0"/>
              <a:t> </a:t>
            </a:r>
            <a:r>
              <a:rPr lang="th-TH" dirty="0"/>
              <a:t>เช่น สภาพแวดล้อมที่แห้งแล้ง </a:t>
            </a:r>
            <a:r>
              <a:rPr lang="th-TH" dirty="0" smtClean="0"/>
              <a:t>ภาวะ</a:t>
            </a:r>
            <a:r>
              <a:rPr lang="th-TH" dirty="0"/>
              <a:t>แล้งที่มาเร็วกว่าปกติ รวมทั้งขาดแคลนน้ำ ส่งผล</a:t>
            </a:r>
            <a:r>
              <a:rPr lang="th-TH" dirty="0" smtClean="0"/>
              <a:t>ให้สนใจ</a:t>
            </a:r>
            <a:r>
              <a:rPr lang="th-TH" dirty="0"/>
              <a:t>ที่จะปรับเปลี่ยนจากการปลูกข้าว เป็นข้าวฟ่าง เนื่องจากใช้น้ำน้อย</a:t>
            </a:r>
            <a:r>
              <a:rPr lang="th-TH" dirty="0" smtClean="0"/>
              <a:t>กว่า</a:t>
            </a:r>
          </a:p>
          <a:p>
            <a:pPr marL="0" indent="0">
              <a:buNone/>
            </a:pPr>
            <a:r>
              <a:rPr lang="th-TH" dirty="0" smtClean="0"/>
              <a:t>● </a:t>
            </a:r>
            <a:r>
              <a:rPr lang="th-TH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ความ</a:t>
            </a:r>
            <a:r>
              <a:rPr lang="th-TH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เหมาะสมของที่พื้นที่</a:t>
            </a:r>
            <a:r>
              <a:rPr lang="th-TH" dirty="0"/>
              <a:t> เช่น เนื่องจากมันสำปะหลังมีความเหมาะสมต่อการเพาะปลูกมากกว่านาข้าวตามแผนที่ชุดดิน และได้แรงจูงใจจากนโยบายของทาง</a:t>
            </a:r>
            <a:r>
              <a:rPr lang="th-TH" dirty="0" smtClean="0"/>
              <a:t>รัฐบาล</a:t>
            </a:r>
          </a:p>
          <a:p>
            <a:pPr marL="0" indent="0">
              <a:buNone/>
            </a:pPr>
            <a:r>
              <a:rPr lang="th-TH" dirty="0"/>
              <a:t>● </a:t>
            </a:r>
            <a:r>
              <a:rPr lang="th-TH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ราคา</a:t>
            </a:r>
            <a:r>
              <a:rPr lang="th-TH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ผลผลิตตกต่ำ ต้องการผลตอบแทนสูงขึ้น</a:t>
            </a:r>
            <a:r>
              <a:rPr lang="th-TH" dirty="0"/>
              <a:t> </a:t>
            </a:r>
            <a:r>
              <a:rPr lang="th-TH" dirty="0" smtClean="0"/>
              <a:t>เช่น ปลูก</a:t>
            </a:r>
            <a:r>
              <a:rPr lang="th-TH" dirty="0"/>
              <a:t>ข้าวจะมี</a:t>
            </a:r>
            <a:r>
              <a:rPr lang="th-TH" dirty="0" smtClean="0"/>
              <a:t>รายได้</a:t>
            </a:r>
            <a:br>
              <a:rPr lang="th-TH" dirty="0" smtClean="0"/>
            </a:br>
            <a:r>
              <a:rPr lang="th-TH" dirty="0" smtClean="0"/>
              <a:t>แค่ปี</a:t>
            </a:r>
            <a:r>
              <a:rPr lang="th-TH" dirty="0"/>
              <a:t>ละ 1 ครั้ง แต่ถ้าปีไหนแล้ง ผลผลิตข้าวเสียหาย ก็ไม่ก่อให้เกิดรายได้ 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จึง</a:t>
            </a:r>
            <a:r>
              <a:rPr lang="th-TH" dirty="0"/>
              <a:t>ได้ปรับเปลี่ยนพื้นที่จากที่เคยปลูกข้าว มาปลูกพืชผสมผสาน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64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/>
          <a:lstStyle/>
          <a:p>
            <a:pPr marL="0" indent="0" algn="r">
              <a:buNone/>
            </a:pPr>
            <a:r>
              <a:rPr lang="th-TH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เกณฑ์การคัดเลือกเกษตรกรต้นแบบ</a:t>
            </a:r>
          </a:p>
          <a:p>
            <a:r>
              <a:rPr lang="th-TH" dirty="0" smtClean="0"/>
              <a:t>เป็นเกษตรกรที่เข้าร่วมโครงการ</a:t>
            </a:r>
          </a:p>
          <a:p>
            <a:r>
              <a:rPr lang="th-TH" dirty="0" smtClean="0"/>
              <a:t>ลดต้นทุน หรือ เพิ่มรายได้ 10</a:t>
            </a:r>
            <a:r>
              <a:rPr lang="en-US" dirty="0" smtClean="0"/>
              <a:t> </a:t>
            </a:r>
            <a:r>
              <a:rPr lang="th-TH" dirty="0" smtClean="0"/>
              <a:t>เปอร์เซ็นต์ ที่ได้รับจากการปรับเปลี่ยนการผลิตพืช</a:t>
            </a:r>
          </a:p>
          <a:p>
            <a:r>
              <a:rPr lang="th-TH" dirty="0" smtClean="0"/>
              <a:t>มีความเข้าใจ</a:t>
            </a:r>
            <a:r>
              <a:rPr lang="en-US" dirty="0" smtClean="0"/>
              <a:t> </a:t>
            </a:r>
            <a:r>
              <a:rPr lang="th-TH" dirty="0" smtClean="0"/>
              <a:t> </a:t>
            </a:r>
            <a:r>
              <a:rPr lang="en-US" dirty="0" err="1" smtClean="0"/>
              <a:t>Agri</a:t>
            </a:r>
            <a:r>
              <a:rPr lang="en-US" dirty="0" smtClean="0"/>
              <a:t> – Map </a:t>
            </a:r>
            <a:r>
              <a:rPr lang="th-TH" dirty="0" smtClean="0"/>
              <a:t>สามารถใช้อธิบายการใช้พื้นของตนเองได้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216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18048"/>
          </a:xfrm>
        </p:spPr>
        <p:txBody>
          <a:bodyPr/>
          <a:lstStyle/>
          <a:p>
            <a:r>
              <a:rPr lang="th-TH" dirty="0" smtClean="0"/>
              <a:t>ตัวอย่างแผนที่</a:t>
            </a:r>
            <a:r>
              <a:rPr lang="th-TH" dirty="0" smtClean="0"/>
              <a:t>เกษตร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034143"/>
            <a:ext cx="7391400" cy="482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698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143</TotalTime>
  <Words>260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Aspect</vt:lpstr>
      <vt:lpstr>เกษตรกรต้นแบบการปรับเปลี่ยนพืชตาม  Agri – Map ปี 2562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เกษตรกรต้นแบบการปรับเปลี่ยนพืชตาม  Agri – Map 2562</dc:title>
  <dc:creator>khayaipun01</dc:creator>
  <cp:lastModifiedBy>khayaipun01</cp:lastModifiedBy>
  <cp:revision>15</cp:revision>
  <dcterms:created xsi:type="dcterms:W3CDTF">2020-10-26T04:27:02Z</dcterms:created>
  <dcterms:modified xsi:type="dcterms:W3CDTF">2020-11-23T03:55:20Z</dcterms:modified>
</cp:coreProperties>
</file>