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9" r:id="rId1"/>
    <p:sldMasterId id="2147483690" r:id="rId2"/>
  </p:sldMasterIdLst>
  <p:notesMasterIdLst>
    <p:notesMasterId r:id="rId5"/>
  </p:notesMasterIdLst>
  <p:sldIdLst>
    <p:sldId id="347" r:id="rId3"/>
    <p:sldId id="214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96327" autoAdjust="0"/>
  </p:normalViewPr>
  <p:slideViewPr>
    <p:cSldViewPr snapToGrid="0">
      <p:cViewPr varScale="1">
        <p:scale>
          <a:sx n="107" d="100"/>
          <a:sy n="107" d="100"/>
        </p:scale>
        <p:origin x="166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6FA2CC-75C3-4E43-A6E4-8BB4AFC2C756}" type="datetimeFigureOut">
              <a:rPr lang="en-US" smtClean="0"/>
              <a:t>4/7/2021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61351-45AB-40CD-AF62-AF3DF66873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71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161351-45AB-40CD-AF62-AF3DF66873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87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938FEC7A-5B18-4B66-9EF5-0FC67C8D6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3110163"/>
            <a:ext cx="4994384" cy="2701566"/>
          </a:xfrm>
          <a:prstGeom prst="rect">
            <a:avLst/>
          </a:prstGeom>
        </p:spPr>
        <p:txBody>
          <a:bodyPr anchor="b"/>
          <a:lstStyle>
            <a:lvl1pPr algn="l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B29E4FEF-DBF0-48D1-B1B7-AC8CEFB7F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650" y="5885794"/>
            <a:ext cx="4994384" cy="755638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831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C89E6CC6-39BF-46E2-B1D0-7967F6F97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1366" y="365125"/>
            <a:ext cx="5603984" cy="1662658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B79CB35-9B92-4624-B48F-C0CF7A2C5F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6744" y="2207171"/>
            <a:ext cx="7758605" cy="396979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6C1CE33F-5189-414B-9B26-A58EC61B3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9E161DA4-AA69-44DA-AD82-6A3B9288D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1571870-B8E8-4979-BDF5-9E965C35F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83A218E8-C0C8-4525-BD5F-99356FF4A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946BF2A4-2203-49A4-A0A3-F3320F75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EE36C935-202C-45E1-AAC2-E76C25781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54864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74413308-021A-4482-BA51-2E12E6BA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1" name="Footer Placeholder 4">
            <a:extLst>
              <a:ext uri="{FF2B5EF4-FFF2-40B4-BE49-F238E27FC236}">
                <a16:creationId xmlns:a16="http://schemas.microsoft.com/office/drawing/2014/main" id="{F5ABE93D-47C7-4C5D-9CBC-D68A4B8C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58BE1DA5-7A31-4970-8B1A-A57B63F7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/>
          <a:lstStyle/>
          <a:p>
            <a:fld id="{83A218E8-C0C8-4525-BD5F-99356FF4A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9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7C3195D-1724-4A88-BD6D-9DFE6FCDC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371476"/>
            <a:ext cx="3496167" cy="41910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A648EDA-6713-4A81-80F6-FECA02B6F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3496167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C3199031-3894-4988-AD6A-1D5A1837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F5C51C7F-11B2-45E9-BD36-07AB456F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BE049E1-FD38-4199-B011-6F9B783A5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319E888-69DF-4A19-BF5D-F6CF70DE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8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DA380202-F3F2-4AC0-8936-ED6BADE05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35366" y="768350"/>
            <a:ext cx="4075222" cy="379412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57C91EF-9ECF-426B-B335-36ED8057F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35366" y="4589463"/>
            <a:ext cx="4075222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8242CDC6-C80B-4491-B1E2-366FDCB68A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854C03DC-D27B-4334-B9C0-FE0B3C2E5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1518FF9-282A-4BBA-A731-44ABDF5A3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319E888-69DF-4A19-BF5D-F6CF70DE7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70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E401285-0A6E-4F70-86DB-227CB70FE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57300"/>
            <a:ext cx="6378574" cy="27717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A11A794-A338-4A3D-A44B-9F224F209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204494"/>
            <a:ext cx="618681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F084121D-C173-41BF-A8BF-A7307C52D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D7E377AD-FE2F-4ACD-975A-1CA31E6EA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8DD8FB59-3532-4BA9-BBBF-A18CF5044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9319E888-69DF-4A19-BF5D-F6CF70DE7D06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88B00100-82A6-46DB-AB35-5266F91AE7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02462" y="1833004"/>
            <a:ext cx="1701800" cy="365125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9" name="Text Placeholder 17">
            <a:extLst>
              <a:ext uri="{FF2B5EF4-FFF2-40B4-BE49-F238E27FC236}">
                <a16:creationId xmlns:a16="http://schemas.microsoft.com/office/drawing/2014/main" id="{CCE23A20-9D3A-4A2C-8AD2-D6BCBFFE805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02462" y="2208508"/>
            <a:ext cx="1701800" cy="365125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20" name="Text Placeholder 17">
            <a:extLst>
              <a:ext uri="{FF2B5EF4-FFF2-40B4-BE49-F238E27FC236}">
                <a16:creationId xmlns:a16="http://schemas.microsoft.com/office/drawing/2014/main" id="{7686557C-B6EC-41CF-A5C6-C78D6675CEF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002462" y="2584012"/>
            <a:ext cx="1701800" cy="365125"/>
          </a:xfrm>
          <a:noFill/>
        </p:spPr>
        <p:txBody>
          <a:bodyPr anchor="ctr">
            <a:noAutofit/>
          </a:bodyPr>
          <a:lstStyle>
            <a:lvl1pPr marL="0" indent="0" algn="ctr">
              <a:buNone/>
              <a:defRPr sz="1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95479AC-EB4F-49E2-9DFC-E4E233A8E7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78548" y="252664"/>
            <a:ext cx="1525714" cy="1762902"/>
          </a:xfrm>
          <a:custGeom>
            <a:avLst/>
            <a:gdLst>
              <a:gd name="connsiteX0" fmla="*/ 1354113 w 1525714"/>
              <a:gd name="connsiteY0" fmla="*/ 2029 h 1762902"/>
              <a:gd name="connsiteX1" fmla="*/ 1525714 w 1525714"/>
              <a:gd name="connsiteY1" fmla="*/ 15587 h 1762902"/>
              <a:gd name="connsiteX2" fmla="*/ 1425724 w 1525714"/>
              <a:gd name="connsiteY2" fmla="*/ 542611 h 1762902"/>
              <a:gd name="connsiteX3" fmla="*/ 771669 w 1525714"/>
              <a:gd name="connsiteY3" fmla="*/ 1569542 h 1762902"/>
              <a:gd name="connsiteX4" fmla="*/ 296421 w 1525714"/>
              <a:gd name="connsiteY4" fmla="*/ 1451640 h 1762902"/>
              <a:gd name="connsiteX5" fmla="*/ 299950 w 1525714"/>
              <a:gd name="connsiteY5" fmla="*/ 1439849 h 1762902"/>
              <a:gd name="connsiteX6" fmla="*/ 328182 w 1525714"/>
              <a:gd name="connsiteY6" fmla="*/ 1367929 h 1762902"/>
              <a:gd name="connsiteX7" fmla="*/ 344651 w 1525714"/>
              <a:gd name="connsiteY7" fmla="*/ 1330200 h 1762902"/>
              <a:gd name="connsiteX8" fmla="*/ 362297 w 1525714"/>
              <a:gd name="connsiteY8" fmla="*/ 1291292 h 1762902"/>
              <a:gd name="connsiteX9" fmla="*/ 399940 w 1525714"/>
              <a:gd name="connsiteY9" fmla="*/ 1214656 h 1762902"/>
              <a:gd name="connsiteX10" fmla="*/ 421115 w 1525714"/>
              <a:gd name="connsiteY10" fmla="*/ 1176927 h 1762902"/>
              <a:gd name="connsiteX11" fmla="*/ 442289 w 1525714"/>
              <a:gd name="connsiteY11" fmla="*/ 1139198 h 1762902"/>
              <a:gd name="connsiteX12" fmla="*/ 464640 w 1525714"/>
              <a:gd name="connsiteY12" fmla="*/ 1103827 h 1762902"/>
              <a:gd name="connsiteX13" fmla="*/ 486991 w 1525714"/>
              <a:gd name="connsiteY13" fmla="*/ 1069636 h 1762902"/>
              <a:gd name="connsiteX14" fmla="*/ 509341 w 1525714"/>
              <a:gd name="connsiteY14" fmla="*/ 1036623 h 1762902"/>
              <a:gd name="connsiteX15" fmla="*/ 532868 w 1525714"/>
              <a:gd name="connsiteY15" fmla="*/ 1005968 h 1762902"/>
              <a:gd name="connsiteX16" fmla="*/ 578746 w 1525714"/>
              <a:gd name="connsiteY16" fmla="*/ 952912 h 1762902"/>
              <a:gd name="connsiteX17" fmla="*/ 621095 w 1525714"/>
              <a:gd name="connsiteY17" fmla="*/ 910467 h 1762902"/>
              <a:gd name="connsiteX18" fmla="*/ 638741 w 1525714"/>
              <a:gd name="connsiteY18" fmla="*/ 893961 h 1762902"/>
              <a:gd name="connsiteX19" fmla="*/ 655210 w 1525714"/>
              <a:gd name="connsiteY19" fmla="*/ 880992 h 1762902"/>
              <a:gd name="connsiteX20" fmla="*/ 686971 w 1525714"/>
              <a:gd name="connsiteY20" fmla="*/ 856232 h 1762902"/>
              <a:gd name="connsiteX21" fmla="*/ 652857 w 1525714"/>
              <a:gd name="connsiteY21" fmla="*/ 877455 h 1762902"/>
              <a:gd name="connsiteX22" fmla="*/ 634035 w 1525714"/>
              <a:gd name="connsiteY22" fmla="*/ 888066 h 1762902"/>
              <a:gd name="connsiteX23" fmla="*/ 614037 w 1525714"/>
              <a:gd name="connsiteY23" fmla="*/ 903393 h 1762902"/>
              <a:gd name="connsiteX24" fmla="*/ 566983 w 1525714"/>
              <a:gd name="connsiteY24" fmla="*/ 939943 h 1762902"/>
              <a:gd name="connsiteX25" fmla="*/ 514047 w 1525714"/>
              <a:gd name="connsiteY25" fmla="*/ 989462 h 1762902"/>
              <a:gd name="connsiteX26" fmla="*/ 486991 w 1525714"/>
              <a:gd name="connsiteY26" fmla="*/ 1017758 h 1762902"/>
              <a:gd name="connsiteX27" fmla="*/ 459934 w 1525714"/>
              <a:gd name="connsiteY27" fmla="*/ 1048413 h 1762902"/>
              <a:gd name="connsiteX28" fmla="*/ 432878 w 1525714"/>
              <a:gd name="connsiteY28" fmla="*/ 1080247 h 1762902"/>
              <a:gd name="connsiteX29" fmla="*/ 405822 w 1525714"/>
              <a:gd name="connsiteY29" fmla="*/ 1114438 h 1762902"/>
              <a:gd name="connsiteX30" fmla="*/ 379942 w 1525714"/>
              <a:gd name="connsiteY30" fmla="*/ 1149809 h 1762902"/>
              <a:gd name="connsiteX31" fmla="*/ 354062 w 1525714"/>
              <a:gd name="connsiteY31" fmla="*/ 1186359 h 1762902"/>
              <a:gd name="connsiteX32" fmla="*/ 305831 w 1525714"/>
              <a:gd name="connsiteY32" fmla="*/ 1261817 h 1762902"/>
              <a:gd name="connsiteX33" fmla="*/ 283481 w 1525714"/>
              <a:gd name="connsiteY33" fmla="*/ 1298366 h 1762902"/>
              <a:gd name="connsiteX34" fmla="*/ 262306 w 1525714"/>
              <a:gd name="connsiteY34" fmla="*/ 1336095 h 1762902"/>
              <a:gd name="connsiteX35" fmla="*/ 224663 w 1525714"/>
              <a:gd name="connsiteY35" fmla="*/ 1406837 h 1762902"/>
              <a:gd name="connsiteX36" fmla="*/ 207017 w 1525714"/>
              <a:gd name="connsiteY36" fmla="*/ 1444565 h 1762902"/>
              <a:gd name="connsiteX37" fmla="*/ 205841 w 1525714"/>
              <a:gd name="connsiteY37" fmla="*/ 1444565 h 1762902"/>
              <a:gd name="connsiteX38" fmla="*/ 139965 w 1525714"/>
              <a:gd name="connsiteY38" fmla="*/ 1762902 h 1762902"/>
              <a:gd name="connsiteX39" fmla="*/ 58796 w 1525714"/>
              <a:gd name="connsiteY39" fmla="*/ 1759365 h 1762902"/>
              <a:gd name="connsiteX40" fmla="*/ 143494 w 1525714"/>
              <a:gd name="connsiteY40" fmla="*/ 1391509 h 1762902"/>
              <a:gd name="connsiteX41" fmla="*/ 38798 w 1525714"/>
              <a:gd name="connsiteY41" fmla="*/ 634575 h 1762902"/>
              <a:gd name="connsiteX42" fmla="*/ 1190452 w 1525714"/>
              <a:gd name="connsiteY42" fmla="*/ 2618 h 1762902"/>
              <a:gd name="connsiteX43" fmla="*/ 1354113 w 1525714"/>
              <a:gd name="connsiteY43" fmla="*/ 2029 h 1762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525714" h="1762902">
                <a:moveTo>
                  <a:pt x="1354113" y="2029"/>
                </a:moveTo>
                <a:cubicBezTo>
                  <a:pt x="1408666" y="4682"/>
                  <a:pt x="1464543" y="9692"/>
                  <a:pt x="1525714" y="15587"/>
                </a:cubicBezTo>
                <a:cubicBezTo>
                  <a:pt x="1417489" y="140564"/>
                  <a:pt x="1396315" y="346893"/>
                  <a:pt x="1425724" y="542611"/>
                </a:cubicBezTo>
                <a:cubicBezTo>
                  <a:pt x="1492776" y="995357"/>
                  <a:pt x="1152809" y="1520023"/>
                  <a:pt x="771669" y="1569542"/>
                </a:cubicBezTo>
                <a:cubicBezTo>
                  <a:pt x="391706" y="1620240"/>
                  <a:pt x="362297" y="1435133"/>
                  <a:pt x="296421" y="1451640"/>
                </a:cubicBezTo>
                <a:cubicBezTo>
                  <a:pt x="297597" y="1446923"/>
                  <a:pt x="298773" y="1443386"/>
                  <a:pt x="299950" y="1439849"/>
                </a:cubicBezTo>
                <a:cubicBezTo>
                  <a:pt x="309361" y="1417448"/>
                  <a:pt x="317595" y="1392688"/>
                  <a:pt x="328182" y="1367929"/>
                </a:cubicBezTo>
                <a:cubicBezTo>
                  <a:pt x="334064" y="1354960"/>
                  <a:pt x="338769" y="1343169"/>
                  <a:pt x="344651" y="1330200"/>
                </a:cubicBezTo>
                <a:cubicBezTo>
                  <a:pt x="350533" y="1317231"/>
                  <a:pt x="356415" y="1304261"/>
                  <a:pt x="362297" y="1291292"/>
                </a:cubicBezTo>
                <a:cubicBezTo>
                  <a:pt x="374060" y="1265354"/>
                  <a:pt x="387000" y="1240594"/>
                  <a:pt x="399940" y="1214656"/>
                </a:cubicBezTo>
                <a:cubicBezTo>
                  <a:pt x="406998" y="1201686"/>
                  <a:pt x="414056" y="1188717"/>
                  <a:pt x="421115" y="1176927"/>
                </a:cubicBezTo>
                <a:cubicBezTo>
                  <a:pt x="426996" y="1163958"/>
                  <a:pt x="434054" y="1150988"/>
                  <a:pt x="442289" y="1139198"/>
                </a:cubicBezTo>
                <a:cubicBezTo>
                  <a:pt x="449347" y="1127408"/>
                  <a:pt x="456405" y="1115618"/>
                  <a:pt x="464640" y="1103827"/>
                </a:cubicBezTo>
                <a:cubicBezTo>
                  <a:pt x="471698" y="1090858"/>
                  <a:pt x="479932" y="1080247"/>
                  <a:pt x="486991" y="1069636"/>
                </a:cubicBezTo>
                <a:cubicBezTo>
                  <a:pt x="495225" y="1057845"/>
                  <a:pt x="502283" y="1046055"/>
                  <a:pt x="509341" y="1036623"/>
                </a:cubicBezTo>
                <a:cubicBezTo>
                  <a:pt x="517576" y="1026012"/>
                  <a:pt x="525810" y="1015400"/>
                  <a:pt x="532868" y="1005968"/>
                </a:cubicBezTo>
                <a:cubicBezTo>
                  <a:pt x="548161" y="985925"/>
                  <a:pt x="564630" y="969418"/>
                  <a:pt x="578746" y="952912"/>
                </a:cubicBezTo>
                <a:cubicBezTo>
                  <a:pt x="592863" y="935227"/>
                  <a:pt x="608155" y="923437"/>
                  <a:pt x="621095" y="910467"/>
                </a:cubicBezTo>
                <a:cubicBezTo>
                  <a:pt x="626977" y="904572"/>
                  <a:pt x="632859" y="898677"/>
                  <a:pt x="638741" y="893961"/>
                </a:cubicBezTo>
                <a:cubicBezTo>
                  <a:pt x="644622" y="889245"/>
                  <a:pt x="650504" y="884529"/>
                  <a:pt x="655210" y="880992"/>
                </a:cubicBezTo>
                <a:cubicBezTo>
                  <a:pt x="675208" y="865664"/>
                  <a:pt x="686971" y="856232"/>
                  <a:pt x="686971" y="856232"/>
                </a:cubicBezTo>
                <a:cubicBezTo>
                  <a:pt x="686971" y="856232"/>
                  <a:pt x="674031" y="863306"/>
                  <a:pt x="652857" y="877455"/>
                </a:cubicBezTo>
                <a:cubicBezTo>
                  <a:pt x="646975" y="879813"/>
                  <a:pt x="641093" y="884529"/>
                  <a:pt x="634035" y="888066"/>
                </a:cubicBezTo>
                <a:cubicBezTo>
                  <a:pt x="628153" y="892782"/>
                  <a:pt x="621095" y="897498"/>
                  <a:pt x="614037" y="903393"/>
                </a:cubicBezTo>
                <a:cubicBezTo>
                  <a:pt x="599921" y="914004"/>
                  <a:pt x="583452" y="925795"/>
                  <a:pt x="566983" y="939943"/>
                </a:cubicBezTo>
                <a:cubicBezTo>
                  <a:pt x="550514" y="955270"/>
                  <a:pt x="531692" y="970598"/>
                  <a:pt x="514047" y="989462"/>
                </a:cubicBezTo>
                <a:cubicBezTo>
                  <a:pt x="505812" y="998894"/>
                  <a:pt x="496401" y="1008326"/>
                  <a:pt x="486991" y="1017758"/>
                </a:cubicBezTo>
                <a:cubicBezTo>
                  <a:pt x="477580" y="1027191"/>
                  <a:pt x="469345" y="1037802"/>
                  <a:pt x="459934" y="1048413"/>
                </a:cubicBezTo>
                <a:cubicBezTo>
                  <a:pt x="451700" y="1059024"/>
                  <a:pt x="441113" y="1069636"/>
                  <a:pt x="432878" y="1080247"/>
                </a:cubicBezTo>
                <a:cubicBezTo>
                  <a:pt x="423467" y="1092037"/>
                  <a:pt x="415233" y="1102648"/>
                  <a:pt x="405822" y="1114438"/>
                </a:cubicBezTo>
                <a:cubicBezTo>
                  <a:pt x="396411" y="1126229"/>
                  <a:pt x="388177" y="1138019"/>
                  <a:pt x="379942" y="1149809"/>
                </a:cubicBezTo>
                <a:cubicBezTo>
                  <a:pt x="370531" y="1162778"/>
                  <a:pt x="362297" y="1174569"/>
                  <a:pt x="354062" y="1186359"/>
                </a:cubicBezTo>
                <a:cubicBezTo>
                  <a:pt x="337593" y="1211119"/>
                  <a:pt x="321124" y="1235878"/>
                  <a:pt x="305831" y="1261817"/>
                </a:cubicBezTo>
                <a:cubicBezTo>
                  <a:pt x="298773" y="1273607"/>
                  <a:pt x="290539" y="1286576"/>
                  <a:pt x="283481" y="1298366"/>
                </a:cubicBezTo>
                <a:cubicBezTo>
                  <a:pt x="276423" y="1311336"/>
                  <a:pt x="269364" y="1323126"/>
                  <a:pt x="262306" y="1336095"/>
                </a:cubicBezTo>
                <a:cubicBezTo>
                  <a:pt x="248190" y="1359676"/>
                  <a:pt x="236426" y="1384435"/>
                  <a:pt x="224663" y="1406837"/>
                </a:cubicBezTo>
                <a:cubicBezTo>
                  <a:pt x="218781" y="1419806"/>
                  <a:pt x="212899" y="1431596"/>
                  <a:pt x="207017" y="1444565"/>
                </a:cubicBezTo>
                <a:cubicBezTo>
                  <a:pt x="207017" y="1444565"/>
                  <a:pt x="205841" y="1444565"/>
                  <a:pt x="205841" y="1444565"/>
                </a:cubicBezTo>
                <a:cubicBezTo>
                  <a:pt x="201136" y="1452819"/>
                  <a:pt x="150552" y="1531813"/>
                  <a:pt x="139965" y="1762902"/>
                </a:cubicBezTo>
                <a:lnTo>
                  <a:pt x="58796" y="1759365"/>
                </a:lnTo>
                <a:cubicBezTo>
                  <a:pt x="69384" y="1549499"/>
                  <a:pt x="119967" y="1433954"/>
                  <a:pt x="143494" y="1391509"/>
                </a:cubicBezTo>
                <a:cubicBezTo>
                  <a:pt x="101145" y="1308978"/>
                  <a:pt x="-77661" y="904572"/>
                  <a:pt x="38798" y="634575"/>
                </a:cubicBezTo>
                <a:cubicBezTo>
                  <a:pt x="238779" y="166503"/>
                  <a:pt x="1023409" y="13229"/>
                  <a:pt x="1190452" y="2618"/>
                </a:cubicBezTo>
                <a:cubicBezTo>
                  <a:pt x="1246329" y="-919"/>
                  <a:pt x="1299559" y="-624"/>
                  <a:pt x="1354113" y="2029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>
            <a:noAutofit/>
          </a:bodyPr>
          <a:lstStyle>
            <a:lvl1pPr>
              <a:defRPr sz="1400"/>
            </a:lvl1pPr>
          </a:lstStyle>
          <a:p>
            <a:r>
              <a:rPr lang="th-TH"/>
              <a:t>คลิกไอคอนเพื่อเพิ่มรูปภาพ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7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3C8F66-424B-4BE0-9AB2-2669C9DD0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5F4461-CFCB-47B7-A030-98DC5B91F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AB1FCF-C84F-4E4B-88F0-C20F0086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218E8-C0C8-4525-BD5F-99356FF4A8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5"/>
            <a:ext cx="9144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048933" y="3071723"/>
            <a:ext cx="5046133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 userDrawn="1"/>
        </p:nvSpPr>
        <p:spPr>
          <a:xfrm>
            <a:off x="2673959" y="5982900"/>
            <a:ext cx="379607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dirty="0">
                <a:solidFill>
                  <a:srgbClr val="A5CD00"/>
                </a:solidFill>
              </a:rPr>
              <a:t>T</a:t>
            </a:r>
            <a:r>
              <a:rPr lang="en-US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459936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  <a:effectLst/>
              </a:rPr>
              <a:t>Designed</a:t>
            </a:r>
            <a:r>
              <a:rPr lang="en-US" baseline="0">
                <a:solidFill>
                  <a:schemeClr val="bg1"/>
                </a:solidFill>
                <a:effectLst/>
              </a:rPr>
              <a:t> with         by</a:t>
            </a:r>
            <a:endParaRPr lang="en-US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4977441" y="2705803"/>
            <a:ext cx="261456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323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955999-3F16-4981-A06E-18A5D24DA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96D25-75A9-4D75-AB9A-6EE624DCA6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9AF7A-EE03-4D7F-A307-7313D622B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2F644-5B7A-41CE-AF8F-CD3A5E8C9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BD2754-AA0C-4D86-9E6D-4B555D983A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218E8-C0C8-4525-BD5F-99356FF4A84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1857C97-E013-43FE-9E82-298502542D0C}"/>
              </a:ext>
            </a:extLst>
          </p:cNvPr>
          <p:cNvGrpSpPr/>
          <p:nvPr userDrawn="1"/>
        </p:nvGrpSpPr>
        <p:grpSpPr>
          <a:xfrm>
            <a:off x="-1654908" y="-73804"/>
            <a:ext cx="1569183" cy="612144"/>
            <a:chOff x="-2096383" y="21447"/>
            <a:chExt cx="1569183" cy="6121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6014953-82F7-4EF3-8CFB-C5EA554C47C0}"/>
                </a:ext>
              </a:extLst>
            </p:cNvPr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3E560A8-6351-4498-893D-9570E04A7A14}"/>
                </a:ext>
              </a:extLst>
            </p:cNvPr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CB872D7E-C6E1-47AE-968B-325FA9FB19D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C3D9864D-2D40-4BCD-B905-77BE8C94187D}"/>
              </a:ext>
            </a:extLst>
          </p:cNvPr>
          <p:cNvSpPr/>
          <p:nvPr userDrawn="1"/>
        </p:nvSpPr>
        <p:spPr>
          <a:xfrm>
            <a:off x="-88899" y="6959601"/>
            <a:ext cx="162576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chemeClr val="accent1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chemeClr val="accent1"/>
                </a:solidFill>
                <a:effectLst/>
                <a:latin typeface="Open Sans" panose="020B0606030504020204" pitchFamily="34" charset="0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presentationgo.com</a:t>
            </a:r>
            <a:endParaRPr lang="en-US" sz="11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791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26" r:id="rId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0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E11D9-2B6A-419D-84D0-A3D3BB7C2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9E888-69DF-4A19-BF5D-F6CF70DE7D0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DF0F274C-7124-48F2-80E7-843B68013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2085" y="3691154"/>
            <a:ext cx="5051730" cy="1107268"/>
          </a:xfrm>
        </p:spPr>
        <p:txBody>
          <a:bodyPr>
            <a:noAutofit/>
          </a:bodyPr>
          <a:lstStyle/>
          <a:p>
            <a:pPr algn="ctr"/>
            <a:r>
              <a:rPr lang="th-TH" sz="5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ใบงาน</a:t>
            </a:r>
            <a:br>
              <a:rPr lang="th-TH" sz="5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5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“วิเคราะห์สถานการณ์ของพื้นที่เป้าหมาย”</a:t>
            </a:r>
            <a:endParaRPr lang="en-US" sz="5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60001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ชื่อเรื่อง 1">
            <a:extLst>
              <a:ext uri="{FF2B5EF4-FFF2-40B4-BE49-F238E27FC236}">
                <a16:creationId xmlns:a16="http://schemas.microsoft.com/office/drawing/2014/main" id="{45648386-475B-4F61-BC8A-A25F4F9E1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229" y="1"/>
            <a:ext cx="6172200" cy="101301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ตารางวิเคราะห์สถานการณ์ของพื้นที่เป้าหมาย </a:t>
            </a:r>
            <a:br>
              <a:rPr lang="en-US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อำเภอ ........................ จังหวัด .................................</a:t>
            </a:r>
            <a:endParaRPr lang="en-US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8" name="ตัวแทนเนื้อหา 10">
            <a:extLst>
              <a:ext uri="{FF2B5EF4-FFF2-40B4-BE49-F238E27FC236}">
                <a16:creationId xmlns:a16="http://schemas.microsoft.com/office/drawing/2014/main" id="{C3378388-4633-43FD-BF56-CE9009862D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395630"/>
              </p:ext>
            </p:extLst>
          </p:nvPr>
        </p:nvGraphicFramePr>
        <p:xfrm>
          <a:off x="464205" y="1039908"/>
          <a:ext cx="8215589" cy="55448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38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45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32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95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23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ประเด็นการวิเคราะห์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สถานการณ์ปัจจุบัน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(Situation)</a:t>
                      </a: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ศักยภาพ/จุดเด่น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Gain Point</a:t>
                      </a: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)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สภาพปัญหา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Calibri"/>
                          <a:cs typeface="TH SarabunPSK" panose="020B0500040200020003" pitchFamily="34" charset="-34"/>
                        </a:rPr>
                        <a:t>(Pain Point)</a:t>
                      </a:r>
                    </a:p>
                  </a:txBody>
                  <a:tcPr marL="51443" marR="5144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27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พื้นที่ เช่น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ทรัพยากรธรรมชาติ กายภาพ/ ชีวภาพ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ภัยธรรมชาติ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แหล่งน้ำ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ระบบสาธารณูปโภค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เส้นทางคมนาคม 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7095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คน เช่น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เกษตรกร องค์กรเกษตรกร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การเมืองการปกครอง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สภาพสังคม ครัวเรือนเกษตรกร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ประเพณี วัฒนธรรม </a:t>
                      </a:r>
                      <a:b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</a:b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สภาพความเป็นอยู่ วิถีชีวิต อาชีพหลัก อาชีพรอง อาชีพเสริม (รายได้ ค่าจ้าง) 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076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สินค้า เช่น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สินค้าการเกษตรหลัก (ต้นทุน ผลผลิต ราคา)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การใช้เทคโนโลยีในการผลิต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การใช้แรงงานในการผลิต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700" dirty="0"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 ตลาดทั้งในชุมชน/นอกชุมชน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7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Calibri"/>
                        <a:cs typeface="TH SarabunPSK" panose="020B0500040200020003" pitchFamily="34" charset="-34"/>
                      </a:endParaRPr>
                    </a:p>
                  </a:txBody>
                  <a:tcPr marL="51443" marR="51443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TextBox 5">
            <a:extLst>
              <a:ext uri="{FF2B5EF4-FFF2-40B4-BE49-F238E27FC236}">
                <a16:creationId xmlns:a16="http://schemas.microsoft.com/office/drawing/2014/main" id="{07EF14D7-06CA-4B7D-9AED-633E9CA5F10C}"/>
              </a:ext>
            </a:extLst>
          </p:cNvPr>
          <p:cNvSpPr txBox="1"/>
          <p:nvPr/>
        </p:nvSpPr>
        <p:spPr>
          <a:xfrm>
            <a:off x="8106546" y="0"/>
            <a:ext cx="1055097" cy="6667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733" b="1" dirty="0">
                <a:solidFill>
                  <a:prstClr val="black"/>
                </a:solidFill>
                <a:latin typeface="TH SarabunPSK" pitchFamily="34" charset="-34"/>
                <a:cs typeface="TH SarabunPSK" pitchFamily="34" charset="-34"/>
              </a:rPr>
              <a:t>WS#2</a:t>
            </a:r>
            <a:endParaRPr lang="th-TH" sz="3733" b="1" dirty="0">
              <a:solidFill>
                <a:prstClr val="black"/>
              </a:solidFill>
              <a:latin typeface="TH SarabunPSK" pitchFamily="34" charset="-34"/>
              <a:cs typeface="TH SarabunPSK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7878451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PGO - Green Leaves Flat Lay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80_T_PGO_Green-Leaves-Flat-Lay-4x3.pptx" id="{33568668-AD36-41A6-9F77-B6615D796CC8}" vid="{AD457632-8BAF-4B57-8763-F6A456238CD6}"/>
    </a:ext>
  </a:extLst>
</a:theme>
</file>

<file path=ppt/theme/theme2.xml><?xml version="1.0" encoding="utf-8"?>
<a:theme xmlns:a="http://schemas.openxmlformats.org/drawingml/2006/main" name="Designed by PresentationG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80_T_PGO_Green-Leaves-Flat-Lay-4x3.pptx" id="{33568668-AD36-41A6-9F77-B6615D796CC8}" vid="{9E1D18B1-E8BC-4819-901E-3A734CE47C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0180_T_PGO_Green-Leaves-Flat-Lay-4x3</Template>
  <TotalTime>486</TotalTime>
  <Words>155</Words>
  <Application>Microsoft Office PowerPoint</Application>
  <PresentationFormat>นำเสนอทางหน้าจอ (4:3)</PresentationFormat>
  <Paragraphs>36</Paragraphs>
  <Slides>2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2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TH SarabunPSK</vt:lpstr>
      <vt:lpstr>PresentationGO</vt:lpstr>
      <vt:lpstr>Designed by PresentationGO</vt:lpstr>
      <vt:lpstr>ใบงาน “วิเคราะห์สถานการณ์ของพื้นที่เป้าหมาย”</vt:lpstr>
      <vt:lpstr>ตารางวิเคราะห์สถานการณ์ของพื้นที่เป้าหมาย  อำเภอ ........................ จังหวัด .................................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การจัดเวทีชุมชนเพื่อการทำแผนพัฒนาการเกษตรเชิงพื้นที่แบบมีส่วนร่วม</dc:title>
  <dc:creator>User</dc:creator>
  <dc:description>© Copyright PresentationGo.com</dc:description>
  <cp:lastModifiedBy>User</cp:lastModifiedBy>
  <cp:revision>55</cp:revision>
  <dcterms:created xsi:type="dcterms:W3CDTF">2021-04-05T06:20:44Z</dcterms:created>
  <dcterms:modified xsi:type="dcterms:W3CDTF">2021-04-07T05:57:12Z</dcterms:modified>
  <cp:category>Templates</cp:category>
</cp:coreProperties>
</file>