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662738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4610F-4394-4C8D-980D-1DFEC9C9365B}" type="datetimeFigureOut">
              <a:rPr lang="th-TH" smtClean="0"/>
              <a:t>02/12/62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0911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1A090-9F50-4A37-A278-4FD565EEB4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022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E115F-F5E1-4DE2-90AB-E9204589E747}" type="datetimeFigureOut">
              <a:rPr lang="th-TH" smtClean="0"/>
              <a:t>02/12/62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1238250"/>
            <a:ext cx="5942012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67262"/>
            <a:ext cx="533019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EE71E-4243-49C9-8D10-4D647DD88B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535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71E-4243-49C9-8D10-4D647DD88B4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853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71E-4243-49C9-8D10-4D647DD88B4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6459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71E-4243-49C9-8D10-4D647DD88B4A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4299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71E-4243-49C9-8D10-4D647DD88B4A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264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71E-4243-49C9-8D10-4D647DD88B4A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625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71E-4243-49C9-8D10-4D647DD88B4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2525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71E-4243-49C9-8D10-4D647DD88B4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5850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71E-4243-49C9-8D10-4D647DD88B4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2107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71E-4243-49C9-8D10-4D647DD88B4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060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71E-4243-49C9-8D10-4D647DD88B4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1404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71E-4243-49C9-8D10-4D647DD88B4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0164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71E-4243-49C9-8D10-4D647DD88B4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9023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E71E-4243-49C9-8D10-4D647DD88B4A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694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การเขียนบทความ</a:t>
            </a:r>
            <a:b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เพื่อการประชาสัมพันธ์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90560" y="3505013"/>
            <a:ext cx="9755187" cy="83690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วารีทิพย์ อินทวิพันธุ์</a:t>
            </a:r>
          </a:p>
          <a:p>
            <a:pPr>
              <a:spcBef>
                <a:spcPts val="0"/>
              </a:spcBef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13 ธ.ค. 62</a:t>
            </a:r>
          </a:p>
        </p:txBody>
      </p:sp>
    </p:spTree>
    <p:extLst>
      <p:ext uri="{BB962C8B-B14F-4D97-AF65-F5344CB8AC3E}">
        <p14:creationId xmlns:p14="http://schemas.microsoft.com/office/powerpoint/2010/main" val="300021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เนื้อเรื่อง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แบบ </a:t>
            </a:r>
            <a:r>
              <a:rPr lang="en-US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review</a:t>
            </a:r>
            <a:endParaRPr lang="th-TH" sz="5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61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เนื้อเรื่อง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แบบตอบคำถาม</a:t>
            </a:r>
          </a:p>
        </p:txBody>
      </p:sp>
    </p:spTree>
    <p:extLst>
      <p:ext uri="{BB962C8B-B14F-4D97-AF65-F5344CB8AC3E}">
        <p14:creationId xmlns:p14="http://schemas.microsoft.com/office/powerpoint/2010/main" val="257565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เนื้อเรื่อง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แบบ </a:t>
            </a:r>
            <a:r>
              <a:rPr lang="en-US" sz="5400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How-TO</a:t>
            </a:r>
            <a:endParaRPr lang="th-TH" sz="5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605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สรุป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สั้น กระชับ ไม่เยิ่นเย้อ</a:t>
            </a:r>
          </a:p>
          <a:p>
            <a:pPr algn="ctr"/>
            <a:r>
              <a:rPr lang="th-TH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ไม่เสนอประเด็นใหม่</a:t>
            </a:r>
          </a:p>
          <a:p>
            <a:pPr algn="ctr"/>
            <a:r>
              <a:rPr lang="th-TH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ให้ข้อเสนอแนะ</a:t>
            </a:r>
          </a:p>
        </p:txBody>
      </p:sp>
    </p:spTree>
    <p:extLst>
      <p:ext uri="{BB962C8B-B14F-4D97-AF65-F5344CB8AC3E}">
        <p14:creationId xmlns:p14="http://schemas.microsoft.com/office/powerpoint/2010/main" val="419490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660" y="803007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The end</a:t>
            </a:r>
            <a:endParaRPr lang="th-TH" sz="7200" dirty="0"/>
          </a:p>
        </p:txBody>
      </p:sp>
    </p:spTree>
    <p:extLst>
      <p:ext uri="{BB962C8B-B14F-4D97-AF65-F5344CB8AC3E}">
        <p14:creationId xmlns:p14="http://schemas.microsoft.com/office/powerpoint/2010/main" val="185552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3422"/>
            <a:ext cx="10396882" cy="1151965"/>
          </a:xfrm>
        </p:spPr>
        <p:txBody>
          <a:bodyPr/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หัวใจ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สำคัญในการเขียนบทความ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5387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8000" dirty="0"/>
              <a:t>Theme</a:t>
            </a:r>
            <a:endParaRPr lang="th-TH" sz="8000" dirty="0"/>
          </a:p>
        </p:txBody>
      </p:sp>
    </p:spTree>
    <p:extLst>
      <p:ext uri="{BB962C8B-B14F-4D97-AF65-F5344CB8AC3E}">
        <p14:creationId xmlns:p14="http://schemas.microsoft.com/office/powerpoint/2010/main" val="213983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องค์ประกอบของบทความ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dirty="0">
                <a:latin typeface="TH Kodchasal" panose="02000506000000020004" pitchFamily="2" charset="-34"/>
                <a:cs typeface="TH Kodchasal" panose="02000506000000020004" pitchFamily="2" charset="-34"/>
              </a:rPr>
              <a:t>บทนำ</a:t>
            </a:r>
          </a:p>
          <a:p>
            <a:pPr algn="ctr"/>
            <a:r>
              <a:rPr lang="th-TH" sz="48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เนื้อเรื่อง </a:t>
            </a:r>
          </a:p>
          <a:p>
            <a:pPr algn="ctr"/>
            <a:r>
              <a:rPr lang="th-TH" sz="4800" dirty="0">
                <a:latin typeface="TH Kodchasal" panose="02000506000000020004" pitchFamily="2" charset="-34"/>
                <a:cs typeface="TH Kodchasal" panose="02000506000000020004" pitchFamily="2" charset="-34"/>
              </a:rPr>
              <a:t>สรุป</a:t>
            </a:r>
          </a:p>
        </p:txBody>
      </p:sp>
    </p:spTree>
    <p:extLst>
      <p:ext uri="{BB962C8B-B14F-4D97-AF65-F5344CB8AC3E}">
        <p14:creationId xmlns:p14="http://schemas.microsoft.com/office/powerpoint/2010/main" val="34567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บทนำ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กล่าวทั่วไป</a:t>
            </a:r>
          </a:p>
          <a:p>
            <a:pPr algn="ctr"/>
            <a:r>
              <a:rPr lang="th-TH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กล่าวเจาะจง</a:t>
            </a:r>
          </a:p>
        </p:txBody>
      </p:sp>
    </p:spTree>
    <p:extLst>
      <p:ext uri="{BB962C8B-B14F-4D97-AF65-F5344CB8AC3E}">
        <p14:creationId xmlns:p14="http://schemas.microsoft.com/office/powerpoint/2010/main" val="152944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บทนำ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th-TH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นำด้วยข่าว/สถานการณ์</a:t>
            </a:r>
          </a:p>
          <a:p>
            <a:pPr algn="ctr"/>
            <a:r>
              <a:rPr lang="th-TH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นำด้วยคำคม บทกวี สุภาษิต</a:t>
            </a:r>
          </a:p>
          <a:p>
            <a:pPr algn="ctr"/>
            <a:r>
              <a:rPr lang="th-TH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นำด้วยคำถาม</a:t>
            </a:r>
          </a:p>
          <a:p>
            <a:pPr algn="ctr"/>
            <a:r>
              <a:rPr lang="th-TH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นำด้วยคำที่ทำให้ผู้อ่านเกิดความสนใจ</a:t>
            </a:r>
          </a:p>
        </p:txBody>
      </p:sp>
    </p:spTree>
    <p:extLst>
      <p:ext uri="{BB962C8B-B14F-4D97-AF65-F5344CB8AC3E}">
        <p14:creationId xmlns:p14="http://schemas.microsoft.com/office/powerpoint/2010/main" val="4071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เนื้อเรื่อง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แบบ </a:t>
            </a:r>
            <a:r>
              <a:rPr lang="en-US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Classic</a:t>
            </a:r>
            <a:endParaRPr lang="th-TH" sz="5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90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เนื้อเรื่อง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แบบการเขียนข่าว</a:t>
            </a:r>
          </a:p>
        </p:txBody>
      </p:sp>
    </p:spTree>
    <p:extLst>
      <p:ext uri="{BB962C8B-B14F-4D97-AF65-F5344CB8AC3E}">
        <p14:creationId xmlns:p14="http://schemas.microsoft.com/office/powerpoint/2010/main" val="175845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เนื้อเรื่อง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แบบเปรียบเทียบ</a:t>
            </a:r>
          </a:p>
        </p:txBody>
      </p:sp>
    </p:spTree>
    <p:extLst>
      <p:ext uri="{BB962C8B-B14F-4D97-AF65-F5344CB8AC3E}">
        <p14:creationId xmlns:p14="http://schemas.microsoft.com/office/powerpoint/2010/main" val="241032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เนื้อเรื่อง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แบบ </a:t>
            </a:r>
            <a:r>
              <a:rPr lang="en-US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list </a:t>
            </a:r>
            <a:r>
              <a:rPr lang="th-TH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รายการ</a:t>
            </a:r>
          </a:p>
        </p:txBody>
      </p:sp>
    </p:spTree>
    <p:extLst>
      <p:ext uri="{BB962C8B-B14F-4D97-AF65-F5344CB8AC3E}">
        <p14:creationId xmlns:p14="http://schemas.microsoft.com/office/powerpoint/2010/main" val="2773802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553</TotalTime>
  <Words>122</Words>
  <Application>Microsoft Office PowerPoint</Application>
  <PresentationFormat>Widescreen</PresentationFormat>
  <Paragraphs>49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TH Kodchasal</vt:lpstr>
      <vt:lpstr>Main Event</vt:lpstr>
      <vt:lpstr>การเขียนบทความ เพื่อการประชาสัมพันธ์</vt:lpstr>
      <vt:lpstr>หัวใจสำคัญในการเขียนบทความ</vt:lpstr>
      <vt:lpstr>องค์ประกอบของบทความ</vt:lpstr>
      <vt:lpstr>บทนำ</vt:lpstr>
      <vt:lpstr>บทนำ</vt:lpstr>
      <vt:lpstr>เนื้อเรื่อง</vt:lpstr>
      <vt:lpstr>เนื้อเรื่อง</vt:lpstr>
      <vt:lpstr>เนื้อเรื่อง</vt:lpstr>
      <vt:lpstr>เนื้อเรื่อง</vt:lpstr>
      <vt:lpstr>เนื้อเรื่อง</vt:lpstr>
      <vt:lpstr>เนื้อเรื่อง</vt:lpstr>
      <vt:lpstr>เนื้อเรื่อง</vt:lpstr>
      <vt:lpstr>สรุป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การเขียนบทความ</dc:title>
  <dc:creator>Windows User</dc:creator>
  <cp:lastModifiedBy>DOAE</cp:lastModifiedBy>
  <cp:revision>16</cp:revision>
  <cp:lastPrinted>2019-12-02T02:55:27Z</cp:lastPrinted>
  <dcterms:created xsi:type="dcterms:W3CDTF">2019-11-18T01:46:58Z</dcterms:created>
  <dcterms:modified xsi:type="dcterms:W3CDTF">2019-12-02T03:22:23Z</dcterms:modified>
</cp:coreProperties>
</file>