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66" r:id="rId6"/>
    <p:sldId id="279" r:id="rId7"/>
    <p:sldId id="280" r:id="rId8"/>
    <p:sldId id="282" r:id="rId9"/>
    <p:sldId id="278" r:id="rId10"/>
    <p:sldId id="281" r:id="rId11"/>
    <p:sldId id="283" r:id="rId12"/>
    <p:sldId id="285" r:id="rId13"/>
    <p:sldId id="286" r:id="rId14"/>
    <p:sldId id="287" r:id="rId15"/>
    <p:sldId id="289" r:id="rId16"/>
    <p:sldId id="288" r:id="rId17"/>
    <p:sldId id="290" r:id="rId18"/>
    <p:sldId id="291" r:id="rId19"/>
    <p:sldId id="292" r:id="rId20"/>
    <p:sldId id="28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DBCA5-F99B-431A-B1F1-5BAABA9C7B3A}" v="10" dt="2020-12-15T14:43:00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5" autoAdjust="0"/>
    <p:restoredTop sz="87897" autoAdjust="0"/>
  </p:normalViewPr>
  <p:slideViewPr>
    <p:cSldViewPr snapToGrid="0" showGuides="1">
      <p:cViewPr varScale="1">
        <p:scale>
          <a:sx n="63" d="100"/>
          <a:sy n="63" d="100"/>
        </p:scale>
        <p:origin x="9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.Rungsiri Prasong" userId="98614b43b4536dfe" providerId="LiveId" clId="{054DBCA5-F99B-431A-B1F1-5BAABA9C7B3A}"/>
    <pc:docChg chg="undo custSel addSld delSld modSld">
      <pc:chgData name="Mr.Rungsiri Prasong" userId="98614b43b4536dfe" providerId="LiveId" clId="{054DBCA5-F99B-431A-B1F1-5BAABA9C7B3A}" dt="2020-12-15T14:43:21.096" v="131" actId="20577"/>
      <pc:docMkLst>
        <pc:docMk/>
      </pc:docMkLst>
      <pc:sldChg chg="del">
        <pc:chgData name="Mr.Rungsiri Prasong" userId="98614b43b4536dfe" providerId="LiveId" clId="{054DBCA5-F99B-431A-B1F1-5BAABA9C7B3A}" dt="2020-12-15T14:39:00.065" v="1" actId="47"/>
        <pc:sldMkLst>
          <pc:docMk/>
          <pc:sldMk cId="59582380" sldId="256"/>
        </pc:sldMkLst>
      </pc:sldChg>
      <pc:sldChg chg="modSp mod">
        <pc:chgData name="Mr.Rungsiri Prasong" userId="98614b43b4536dfe" providerId="LiveId" clId="{054DBCA5-F99B-431A-B1F1-5BAABA9C7B3A}" dt="2020-12-15T14:41:19.520" v="83" actId="1076"/>
        <pc:sldMkLst>
          <pc:docMk/>
          <pc:sldMk cId="3737989870" sldId="257"/>
        </pc:sldMkLst>
        <pc:picChg chg="mod">
          <ac:chgData name="Mr.Rungsiri Prasong" userId="98614b43b4536dfe" providerId="LiveId" clId="{054DBCA5-F99B-431A-B1F1-5BAABA9C7B3A}" dt="2020-12-15T14:41:19.520" v="83" actId="1076"/>
          <ac:picMkLst>
            <pc:docMk/>
            <pc:sldMk cId="3737989870" sldId="257"/>
            <ac:picMk id="12" creationId="{916D0CC1-3763-4842-B2EF-73BC97997A43}"/>
          </ac:picMkLst>
        </pc:picChg>
      </pc:sldChg>
      <pc:sldChg chg="del">
        <pc:chgData name="Mr.Rungsiri Prasong" userId="98614b43b4536dfe" providerId="LiveId" clId="{054DBCA5-F99B-431A-B1F1-5BAABA9C7B3A}" dt="2020-12-15T14:38:56.510" v="0" actId="47"/>
        <pc:sldMkLst>
          <pc:docMk/>
          <pc:sldMk cId="3167172060" sldId="258"/>
        </pc:sldMkLst>
      </pc:sldChg>
      <pc:sldChg chg="del">
        <pc:chgData name="Mr.Rungsiri Prasong" userId="98614b43b4536dfe" providerId="LiveId" clId="{054DBCA5-F99B-431A-B1F1-5BAABA9C7B3A}" dt="2020-12-15T14:38:56.510" v="0" actId="47"/>
        <pc:sldMkLst>
          <pc:docMk/>
          <pc:sldMk cId="3187533055" sldId="268"/>
        </pc:sldMkLst>
      </pc:sldChg>
      <pc:sldChg chg="del">
        <pc:chgData name="Mr.Rungsiri Prasong" userId="98614b43b4536dfe" providerId="LiveId" clId="{054DBCA5-F99B-431A-B1F1-5BAABA9C7B3A}" dt="2020-12-15T14:38:56.510" v="0" actId="47"/>
        <pc:sldMkLst>
          <pc:docMk/>
          <pc:sldMk cId="433561355" sldId="269"/>
        </pc:sldMkLst>
      </pc:sldChg>
      <pc:sldChg chg="del">
        <pc:chgData name="Mr.Rungsiri Prasong" userId="98614b43b4536dfe" providerId="LiveId" clId="{054DBCA5-F99B-431A-B1F1-5BAABA9C7B3A}" dt="2020-12-15T14:38:56.510" v="0" actId="47"/>
        <pc:sldMkLst>
          <pc:docMk/>
          <pc:sldMk cId="961730162" sldId="270"/>
        </pc:sldMkLst>
      </pc:sldChg>
      <pc:sldChg chg="del">
        <pc:chgData name="Mr.Rungsiri Prasong" userId="98614b43b4536dfe" providerId="LiveId" clId="{054DBCA5-F99B-431A-B1F1-5BAABA9C7B3A}" dt="2020-12-15T14:38:56.510" v="0" actId="47"/>
        <pc:sldMkLst>
          <pc:docMk/>
          <pc:sldMk cId="460269255" sldId="271"/>
        </pc:sldMkLst>
      </pc:sldChg>
      <pc:sldChg chg="del">
        <pc:chgData name="Mr.Rungsiri Prasong" userId="98614b43b4536dfe" providerId="LiveId" clId="{054DBCA5-F99B-431A-B1F1-5BAABA9C7B3A}" dt="2020-12-15T14:38:56.510" v="0" actId="47"/>
        <pc:sldMkLst>
          <pc:docMk/>
          <pc:sldMk cId="269403648" sldId="272"/>
        </pc:sldMkLst>
      </pc:sldChg>
      <pc:sldChg chg="del">
        <pc:chgData name="Mr.Rungsiri Prasong" userId="98614b43b4536dfe" providerId="LiveId" clId="{054DBCA5-F99B-431A-B1F1-5BAABA9C7B3A}" dt="2020-12-15T14:38:56.510" v="0" actId="47"/>
        <pc:sldMkLst>
          <pc:docMk/>
          <pc:sldMk cId="1169930804" sldId="273"/>
        </pc:sldMkLst>
      </pc:sldChg>
      <pc:sldChg chg="del">
        <pc:chgData name="Mr.Rungsiri Prasong" userId="98614b43b4536dfe" providerId="LiveId" clId="{054DBCA5-F99B-431A-B1F1-5BAABA9C7B3A}" dt="2020-12-15T14:38:56.510" v="0" actId="47"/>
        <pc:sldMkLst>
          <pc:docMk/>
          <pc:sldMk cId="435634487" sldId="274"/>
        </pc:sldMkLst>
      </pc:sldChg>
      <pc:sldChg chg="addSp delSp modSp mod">
        <pc:chgData name="Mr.Rungsiri Prasong" userId="98614b43b4536dfe" providerId="LiveId" clId="{054DBCA5-F99B-431A-B1F1-5BAABA9C7B3A}" dt="2020-12-15T14:41:01.615" v="81" actId="1076"/>
        <pc:sldMkLst>
          <pc:docMk/>
          <pc:sldMk cId="2928802494" sldId="275"/>
        </pc:sldMkLst>
        <pc:spChg chg="mod">
          <ac:chgData name="Mr.Rungsiri Prasong" userId="98614b43b4536dfe" providerId="LiveId" clId="{054DBCA5-F99B-431A-B1F1-5BAABA9C7B3A}" dt="2020-12-15T14:39:44.410" v="79" actId="20577"/>
          <ac:spMkLst>
            <pc:docMk/>
            <pc:sldMk cId="2928802494" sldId="275"/>
            <ac:spMk id="2" creationId="{10F9F51E-A3D5-4726-BACE-D5CDD8A46429}"/>
          </ac:spMkLst>
        </pc:spChg>
        <pc:spChg chg="add del mod">
          <ac:chgData name="Mr.Rungsiri Prasong" userId="98614b43b4536dfe" providerId="LiveId" clId="{054DBCA5-F99B-431A-B1F1-5BAABA9C7B3A}" dt="2020-12-15T14:39:10.050" v="3" actId="478"/>
          <ac:spMkLst>
            <pc:docMk/>
            <pc:sldMk cId="2928802494" sldId="275"/>
            <ac:spMk id="4" creationId="{7A2AD486-C070-419D-9C4A-F2EE01EC5014}"/>
          </ac:spMkLst>
        </pc:spChg>
        <pc:spChg chg="del">
          <ac:chgData name="Mr.Rungsiri Prasong" userId="98614b43b4536dfe" providerId="LiveId" clId="{054DBCA5-F99B-431A-B1F1-5BAABA9C7B3A}" dt="2020-12-15T14:39:08.610" v="2" actId="478"/>
          <ac:spMkLst>
            <pc:docMk/>
            <pc:sldMk cId="2928802494" sldId="275"/>
            <ac:spMk id="5" creationId="{F91501E1-4EA1-44EB-AF62-6F74678A2331}"/>
          </ac:spMkLst>
        </pc:spChg>
        <pc:picChg chg="add mod">
          <ac:chgData name="Mr.Rungsiri Prasong" userId="98614b43b4536dfe" providerId="LiveId" clId="{054DBCA5-F99B-431A-B1F1-5BAABA9C7B3A}" dt="2020-12-15T14:41:01.615" v="81" actId="1076"/>
          <ac:picMkLst>
            <pc:docMk/>
            <pc:sldMk cId="2928802494" sldId="275"/>
            <ac:picMk id="8" creationId="{0C764EB0-8678-441F-997D-1CA6096B258D}"/>
          </ac:picMkLst>
        </pc:picChg>
      </pc:sldChg>
      <pc:sldChg chg="del">
        <pc:chgData name="Mr.Rungsiri Prasong" userId="98614b43b4536dfe" providerId="LiveId" clId="{054DBCA5-F99B-431A-B1F1-5BAABA9C7B3A}" dt="2020-12-15T14:39:00.065" v="1" actId="47"/>
        <pc:sldMkLst>
          <pc:docMk/>
          <pc:sldMk cId="1124779538" sldId="276"/>
        </pc:sldMkLst>
      </pc:sldChg>
      <pc:sldChg chg="del">
        <pc:chgData name="Mr.Rungsiri Prasong" userId="98614b43b4536dfe" providerId="LiveId" clId="{054DBCA5-F99B-431A-B1F1-5BAABA9C7B3A}" dt="2020-12-15T14:38:56.510" v="0" actId="47"/>
        <pc:sldMkLst>
          <pc:docMk/>
          <pc:sldMk cId="893073439" sldId="277"/>
        </pc:sldMkLst>
      </pc:sldChg>
      <pc:sldChg chg="modSp mod">
        <pc:chgData name="Mr.Rungsiri Prasong" userId="98614b43b4536dfe" providerId="LiveId" clId="{054DBCA5-F99B-431A-B1F1-5BAABA9C7B3A}" dt="2020-12-15T14:42:24.860" v="107" actId="20577"/>
        <pc:sldMkLst>
          <pc:docMk/>
          <pc:sldMk cId="1582417786" sldId="283"/>
        </pc:sldMkLst>
        <pc:spChg chg="mod">
          <ac:chgData name="Mr.Rungsiri Prasong" userId="98614b43b4536dfe" providerId="LiveId" clId="{054DBCA5-F99B-431A-B1F1-5BAABA9C7B3A}" dt="2020-12-15T14:42:24.860" v="107" actId="20577"/>
          <ac:spMkLst>
            <pc:docMk/>
            <pc:sldMk cId="1582417786" sldId="283"/>
            <ac:spMk id="7" creationId="{00000000-0000-0000-0000-000000000000}"/>
          </ac:spMkLst>
        </pc:spChg>
      </pc:sldChg>
      <pc:sldChg chg="modSp add mod">
        <pc:chgData name="Mr.Rungsiri Prasong" userId="98614b43b4536dfe" providerId="LiveId" clId="{054DBCA5-F99B-431A-B1F1-5BAABA9C7B3A}" dt="2020-12-15T14:43:21.096" v="131" actId="20577"/>
        <pc:sldMkLst>
          <pc:docMk/>
          <pc:sldMk cId="36127937" sldId="284"/>
        </pc:sldMkLst>
        <pc:spChg chg="mod">
          <ac:chgData name="Mr.Rungsiri Prasong" userId="98614b43b4536dfe" providerId="LiveId" clId="{054DBCA5-F99B-431A-B1F1-5BAABA9C7B3A}" dt="2020-12-15T14:43:21.096" v="131" actId="20577"/>
          <ac:spMkLst>
            <pc:docMk/>
            <pc:sldMk cId="36127937" sldId="284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12/22/2020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12/22/2020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3031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6580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7994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9709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5474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3617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384809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4952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571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7808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8098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4445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8126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6940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9708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48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12/22/2020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4419" y="3286248"/>
            <a:ext cx="5382731" cy="835096"/>
          </a:xfrm>
        </p:spPr>
        <p:txBody>
          <a:bodyPr/>
          <a:lstStyle/>
          <a:p>
            <a:r>
              <a:rPr lang="en-US" sz="4800" dirty="0">
                <a:latin typeface="Adobe Kaiti Std R" panose="02020400000000000000" pitchFamily="18" charset="-128"/>
                <a:ea typeface="Adobe Kaiti Std R" panose="02020400000000000000" pitchFamily="18" charset="-128"/>
              </a:rPr>
              <a:t>T&amp;V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4569" y="6034206"/>
            <a:ext cx="4501969" cy="693245"/>
          </a:xfrm>
        </p:spPr>
        <p:txBody>
          <a:bodyPr anchor="ctr"/>
          <a:lstStyle/>
          <a:p>
            <a:pPr algn="r">
              <a:lnSpc>
                <a:spcPct val="50000"/>
              </a:lnSpc>
            </a:pP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นายรุ่งศิริ ประสงค์ ผู้อำนวยการกลุ่มพัฒนาระบบสารสนเทศ</a:t>
            </a:r>
          </a:p>
          <a:p>
            <a:pPr algn="r">
              <a:lnSpc>
                <a:spcPct val="50000"/>
              </a:lnSpc>
            </a:pP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ศูนย์เทคโนโลยีสารสนเทศและการสื่อสาร กรมส่งเสริมการเกษตร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Picture Placeholder 11" descr="A close up of a sign&#10;&#10;Description automatically generated">
            <a:extLst>
              <a:ext uri="{FF2B5EF4-FFF2-40B4-BE49-F238E27FC236}">
                <a16:creationId xmlns:a16="http://schemas.microsoft.com/office/drawing/2014/main" id="{916D0CC1-3763-4842-B2EF-73BC97997A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0E813A7-807E-4FCC-9383-0C3B29063C9E}"/>
              </a:ext>
            </a:extLst>
          </p:cNvPr>
          <p:cNvSpPr txBox="1">
            <a:spLocks/>
          </p:cNvSpPr>
          <p:nvPr/>
        </p:nvSpPr>
        <p:spPr>
          <a:xfrm>
            <a:off x="6104419" y="2836505"/>
            <a:ext cx="5736124" cy="906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ระบบส่งเสริมการเกษตร</a:t>
            </a:r>
            <a:endParaRPr lang="en-US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0700" y="90423"/>
            <a:ext cx="11150600" cy="884937"/>
          </a:xfrm>
        </p:spPr>
        <p:txBody>
          <a:bodyPr anchor="ctr"/>
          <a:lstStyle/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เข้าระบบไม่ได้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F9F21-8004-4036-8B1A-02B00E5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10</a:t>
            </a:fld>
            <a:endParaRPr lang="en-US" noProof="0" dirty="0"/>
          </a:p>
        </p:txBody>
      </p:sp>
      <p:pic>
        <p:nvPicPr>
          <p:cNvPr id="13" name="Graphic 12" descr="User">
            <a:extLst>
              <a:ext uri="{FF2B5EF4-FFF2-40B4-BE49-F238E27FC236}">
                <a16:creationId xmlns:a16="http://schemas.microsoft.com/office/drawing/2014/main" id="{1074E246-70C7-44F5-8AFF-B29EB22E7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980" y="1197427"/>
            <a:ext cx="2374991" cy="237499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F7FBC0D-4C45-4443-B530-7AE37432CA5D}"/>
              </a:ext>
            </a:extLst>
          </p:cNvPr>
          <p:cNvSpPr txBox="1"/>
          <p:nvPr/>
        </p:nvSpPr>
        <p:spPr>
          <a:xfrm>
            <a:off x="3317028" y="1507759"/>
            <a:ext cx="8354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th-TH" sz="5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ประวัติผิด</a:t>
            </a:r>
          </a:p>
          <a:p>
            <a:r>
              <a:rPr lang="th-TH" sz="5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แจ้ง </a:t>
            </a:r>
            <a:r>
              <a:rPr lang="th-TH" sz="5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กองการเจ้าหน้าที่ แก้ไข</a:t>
            </a:r>
          </a:p>
          <a:p>
            <a:r>
              <a:rPr lang="th-TH" sz="5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5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</a:t>
            </a:r>
            <a:r>
              <a:rPr lang="th-TH" sz="5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5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กวพ. ปรับปรุงฐานที่ระบบ </a:t>
            </a:r>
            <a:r>
              <a:rPr lang="en-US" sz="5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T&amp;V</a:t>
            </a:r>
          </a:p>
        </p:txBody>
      </p:sp>
      <p:pic>
        <p:nvPicPr>
          <p:cNvPr id="18" name="Graphic 17" descr="User">
            <a:extLst>
              <a:ext uri="{FF2B5EF4-FFF2-40B4-BE49-F238E27FC236}">
                <a16:creationId xmlns:a16="http://schemas.microsoft.com/office/drawing/2014/main" id="{8D6CBBDB-EB27-4268-86AD-673C7C556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5980" y="3794485"/>
            <a:ext cx="2374991" cy="23749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225948-3D32-4281-AD72-222944D936B6}"/>
              </a:ext>
            </a:extLst>
          </p:cNvPr>
          <p:cNvSpPr txBox="1"/>
          <p:nvPr/>
        </p:nvSpPr>
        <p:spPr>
          <a:xfrm>
            <a:off x="3317028" y="4104817"/>
            <a:ext cx="8354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th-TH" sz="5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เคยเข้าระบบได้</a:t>
            </a:r>
          </a:p>
          <a:p>
            <a:r>
              <a:rPr lang="th-TH" sz="5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แจ้ง </a:t>
            </a:r>
            <a:r>
              <a:rPr lang="th-TH" sz="5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กวพ./ศสท. ตรวจสอบ</a:t>
            </a:r>
            <a:endParaRPr lang="en-US" sz="5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40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0700" y="90423"/>
            <a:ext cx="11150600" cy="884937"/>
          </a:xfrm>
        </p:spPr>
        <p:txBody>
          <a:bodyPr anchor="ctr"/>
          <a:lstStyle/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เข้าระบบได้ แต่ไม่ใช้ข้อมูลของตนเอง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F9F21-8004-4036-8B1A-02B00E5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11</a:t>
            </a:fld>
            <a:endParaRPr lang="en-US" noProof="0" dirty="0"/>
          </a:p>
        </p:txBody>
      </p:sp>
      <p:pic>
        <p:nvPicPr>
          <p:cNvPr id="13" name="Graphic 12" descr="User">
            <a:extLst>
              <a:ext uri="{FF2B5EF4-FFF2-40B4-BE49-F238E27FC236}">
                <a16:creationId xmlns:a16="http://schemas.microsoft.com/office/drawing/2014/main" id="{1074E246-70C7-44F5-8AFF-B29EB22E7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980" y="1197427"/>
            <a:ext cx="2374991" cy="23749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225948-3D32-4281-AD72-222944D936B6}"/>
              </a:ext>
            </a:extLst>
          </p:cNvPr>
          <p:cNvSpPr txBox="1"/>
          <p:nvPr/>
        </p:nvSpPr>
        <p:spPr>
          <a:xfrm>
            <a:off x="3317028" y="1923257"/>
            <a:ext cx="8354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แจ้ง </a:t>
            </a:r>
            <a:r>
              <a:rPr lang="th-TH" sz="5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กวพ./ศสท. ตรวจสอบ</a:t>
            </a:r>
            <a:endParaRPr lang="en-US" sz="5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782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0700" y="90423"/>
            <a:ext cx="11150600" cy="884937"/>
          </a:xfrm>
        </p:spPr>
        <p:txBody>
          <a:bodyPr anchor="ctr"/>
          <a:lstStyle/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รายงานต่าง ๆ 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F9F21-8004-4036-8B1A-02B00E5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13" name="Graphic 12" descr="User">
            <a:extLst>
              <a:ext uri="{FF2B5EF4-FFF2-40B4-BE49-F238E27FC236}">
                <a16:creationId xmlns:a16="http://schemas.microsoft.com/office/drawing/2014/main" id="{1074E246-70C7-44F5-8AFF-B29EB22E7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980" y="1197427"/>
            <a:ext cx="2374991" cy="23749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225948-3D32-4281-AD72-222944D936B6}"/>
              </a:ext>
            </a:extLst>
          </p:cNvPr>
          <p:cNvSpPr txBox="1"/>
          <p:nvPr/>
        </p:nvSpPr>
        <p:spPr>
          <a:xfrm>
            <a:off x="3317028" y="1923257"/>
            <a:ext cx="8354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ใจเย็น ๆ </a:t>
            </a:r>
          </a:p>
          <a:p>
            <a:r>
              <a:rPr lang="th-TH" sz="5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กวพ./ศสท. ประสานกับผู้พัฒนาระบบแก้ไขรายงาน</a:t>
            </a:r>
            <a:endParaRPr lang="en-US" sz="5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62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7556" y="2520114"/>
            <a:ext cx="11150600" cy="1817772"/>
          </a:xfrm>
        </p:spPr>
        <p:txBody>
          <a:bodyPr/>
          <a:lstStyle/>
          <a:p>
            <a:pPr algn="ctr"/>
            <a:r>
              <a:rPr lang="th-TH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การขยายเวลาปรับตัว </a:t>
            </a:r>
            <a:b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extended)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F9F21-8004-4036-8B1A-02B00E5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7850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0700" y="90423"/>
            <a:ext cx="11150600" cy="884937"/>
          </a:xfrm>
        </p:spPr>
        <p:txBody>
          <a:bodyPr anchor="ctr"/>
          <a:lstStyle/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การขยายเวลาการปรับตัว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F9F21-8004-4036-8B1A-02B00E5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14</a:t>
            </a:fld>
            <a:endParaRPr lang="en-US" noProof="0" dirty="0"/>
          </a:p>
        </p:txBody>
      </p:sp>
      <p:pic>
        <p:nvPicPr>
          <p:cNvPr id="13" name="Graphic 12" descr="User">
            <a:extLst>
              <a:ext uri="{FF2B5EF4-FFF2-40B4-BE49-F238E27FC236}">
                <a16:creationId xmlns:a16="http://schemas.microsoft.com/office/drawing/2014/main" id="{1074E246-70C7-44F5-8AFF-B29EB22E7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276" y="760921"/>
            <a:ext cx="1094704" cy="10947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225948-3D32-4281-AD72-222944D936B6}"/>
              </a:ext>
            </a:extLst>
          </p:cNvPr>
          <p:cNvSpPr txBox="1"/>
          <p:nvPr/>
        </p:nvSpPr>
        <p:spPr>
          <a:xfrm>
            <a:off x="1345184" y="1142021"/>
            <a:ext cx="105465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ขยายเวลาการจะกัดเวลาการรายงาน</a:t>
            </a:r>
          </a:p>
          <a:p>
            <a:r>
              <a:rPr lang="th-TH" sz="5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เดิม บันทึกแผน ภายในวันที่ </a:t>
            </a:r>
            <a:r>
              <a:rPr lang="en-US" sz="5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5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ของเดือนนั้น</a:t>
            </a:r>
          </a:p>
          <a:p>
            <a:r>
              <a:rPr lang="th-TH" sz="5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และ บันทึกผล ภายในวันที่ </a:t>
            </a:r>
            <a:r>
              <a:rPr lang="en-US" sz="5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5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ของเดือนถัดไป</a:t>
            </a:r>
          </a:p>
          <a:p>
            <a:r>
              <a:rPr lang="th-TH" sz="5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ไม่ </a:t>
            </a:r>
            <a:r>
              <a:rPr lang="en-US" sz="5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lock </a:t>
            </a:r>
            <a:r>
              <a:rPr lang="th-TH" sz="5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เวลาจนถึงเดือน </a:t>
            </a:r>
            <a:r>
              <a:rPr lang="th-TH" sz="5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สิ้นเดือนมีนาคม </a:t>
            </a:r>
            <a:r>
              <a:rPr lang="en-US" sz="5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237336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7556" y="2520114"/>
            <a:ext cx="11150600" cy="1817772"/>
          </a:xfrm>
        </p:spPr>
        <p:txBody>
          <a:bodyPr/>
          <a:lstStyle/>
          <a:p>
            <a:pPr algn="ctr"/>
            <a:r>
              <a:rPr lang="th-TH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ความร่วมมือ</a:t>
            </a:r>
            <a:b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Cooperation)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F9F21-8004-4036-8B1A-02B00E5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5742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0700" y="90423"/>
            <a:ext cx="11150600" cy="884937"/>
          </a:xfrm>
        </p:spPr>
        <p:txBody>
          <a:bodyPr anchor="ctr"/>
          <a:lstStyle/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ความร่วมมือ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F9F21-8004-4036-8B1A-02B00E5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16</a:t>
            </a:fld>
            <a:endParaRPr lang="en-US" noProof="0" dirty="0"/>
          </a:p>
        </p:txBody>
      </p:sp>
      <p:pic>
        <p:nvPicPr>
          <p:cNvPr id="13" name="Graphic 12" descr="User">
            <a:extLst>
              <a:ext uri="{FF2B5EF4-FFF2-40B4-BE49-F238E27FC236}">
                <a16:creationId xmlns:a16="http://schemas.microsoft.com/office/drawing/2014/main" id="{1074E246-70C7-44F5-8AFF-B29EB22E7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540" y="1766761"/>
            <a:ext cx="2275284" cy="22752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225948-3D32-4281-AD72-222944D936B6}"/>
              </a:ext>
            </a:extLst>
          </p:cNvPr>
          <p:cNvSpPr txBox="1"/>
          <p:nvPr/>
        </p:nvSpPr>
        <p:spPr>
          <a:xfrm>
            <a:off x="3036824" y="1157261"/>
            <a:ext cx="7433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ขอความร่วมมือให้ตรวจสอบ</a:t>
            </a:r>
          </a:p>
          <a:p>
            <a:pPr algn="ctr"/>
            <a:r>
              <a:rPr lang="th-TH" sz="6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และแก้ไขปัญหาเบื้องต้น</a:t>
            </a:r>
          </a:p>
          <a:p>
            <a:pPr algn="ctr"/>
            <a:r>
              <a:rPr lang="th-TH" sz="6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ก่อนส่งให้ กวพ. และ ศสท. </a:t>
            </a:r>
          </a:p>
          <a:p>
            <a:pPr algn="ctr"/>
            <a:r>
              <a:rPr lang="th-TH" sz="6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เพื่อลดเวลาการแก้ไขปัญหา</a:t>
            </a:r>
            <a:endParaRPr lang="en-US" sz="60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96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7556" y="2520114"/>
            <a:ext cx="11150600" cy="1817772"/>
          </a:xfrm>
        </p:spPr>
        <p:txBody>
          <a:bodyPr/>
          <a:lstStyle/>
          <a:p>
            <a:pPr algn="ctr"/>
            <a:r>
              <a:rPr lang="th-TH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ถาม - ตอบ </a:t>
            </a:r>
            <a:b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 &amp; A)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F9F21-8004-4036-8B1A-02B00E5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2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ityscape">
            <a:extLst>
              <a:ext uri="{FF2B5EF4-FFF2-40B4-BE49-F238E27FC236}">
                <a16:creationId xmlns:a16="http://schemas.microsoft.com/office/drawing/2014/main" id="{3A7EDB62-3E60-F44C-AE34-9495623E00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0F9F51E-A3D5-4726-BACE-D5CDD8A46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Ict30@doae.go.th, Isd.doae@gmail.com </a:t>
            </a:r>
          </a:p>
        </p:txBody>
      </p:sp>
      <p:pic>
        <p:nvPicPr>
          <p:cNvPr id="8" name="Picture Placeholder 11" descr="A close up of a sign&#10;&#10;Description automatically generated">
            <a:extLst>
              <a:ext uri="{FF2B5EF4-FFF2-40B4-BE49-F238E27FC236}">
                <a16:creationId xmlns:a16="http://schemas.microsoft.com/office/drawing/2014/main" id="{0C764EB0-8678-441F-997D-1CA6096B25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0811" y="728544"/>
            <a:ext cx="5305661" cy="5305661"/>
          </a:xfrm>
          <a:prstGeom prst="ellipse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0700" y="142674"/>
            <a:ext cx="11150600" cy="1817772"/>
          </a:xfrm>
        </p:spPr>
        <p:txBody>
          <a:bodyPr/>
          <a:lstStyle/>
          <a:p>
            <a:pPr algn="ctr"/>
            <a:r>
              <a:rPr lang="th-TH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แนวคิดของการบันทึกข้อมูล</a:t>
            </a:r>
            <a:br>
              <a:rPr lang="th-TH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ระบบส่งเสริมการเกษตร (</a:t>
            </a: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T&amp;V SYSTEM)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F9F21-8004-4036-8B1A-02B00E5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F48713-CA71-4E7A-8238-4B74446284D2}"/>
              </a:ext>
            </a:extLst>
          </p:cNvPr>
          <p:cNvSpPr txBox="1">
            <a:spLocks/>
          </p:cNvSpPr>
          <p:nvPr/>
        </p:nvSpPr>
        <p:spPr>
          <a:xfrm>
            <a:off x="1432560" y="2032423"/>
            <a:ext cx="926592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กำหนดสถานนะของตนเอง (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Profile)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บันทึกแผน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ส่งแผนเพื่อขออนุมัติแผน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บันทึกผลตามแผนที่ได้อนุมัติ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+mj-lt"/>
              <a:buAutoNum type="arabicPeriod"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ส่งผลการดำเนินงาน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865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0700" y="90423"/>
            <a:ext cx="11150600" cy="884937"/>
          </a:xfrm>
        </p:spPr>
        <p:txBody>
          <a:bodyPr anchor="ctr"/>
          <a:lstStyle/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การกำหนดสถานะ (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Profile)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F9F21-8004-4036-8B1A-02B00E5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3</a:t>
            </a:fld>
            <a:endParaRPr lang="en-US" noProof="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5722A7-55A2-4A32-ABE9-07E8DC9C4BFA}"/>
              </a:ext>
            </a:extLst>
          </p:cNvPr>
          <p:cNvGrpSpPr/>
          <p:nvPr/>
        </p:nvGrpSpPr>
        <p:grpSpPr>
          <a:xfrm>
            <a:off x="4908504" y="927335"/>
            <a:ext cx="2374991" cy="2596361"/>
            <a:chOff x="2884986" y="2399483"/>
            <a:chExt cx="914400" cy="999630"/>
          </a:xfrm>
        </p:grpSpPr>
        <p:pic>
          <p:nvPicPr>
            <p:cNvPr id="13" name="Graphic 12" descr="User">
              <a:extLst>
                <a:ext uri="{FF2B5EF4-FFF2-40B4-BE49-F238E27FC236}">
                  <a16:creationId xmlns:a16="http://schemas.microsoft.com/office/drawing/2014/main" id="{1074E246-70C7-44F5-8AFF-B29EB22E7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84986" y="2399483"/>
              <a:ext cx="914400" cy="9144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B34E75-4DAD-46EB-80BA-4CF22B91B4C8}"/>
                </a:ext>
              </a:extLst>
            </p:cNvPr>
            <p:cNvSpPr txBox="1"/>
            <p:nvPr/>
          </p:nvSpPr>
          <p:spPr>
            <a:xfrm>
              <a:off x="3168594" y="3197667"/>
              <a:ext cx="383436" cy="20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หัวหน้า</a:t>
              </a:r>
              <a:endParaRPr lang="en-US" sz="28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5" name="Graphic 14" descr="User">
            <a:extLst>
              <a:ext uri="{FF2B5EF4-FFF2-40B4-BE49-F238E27FC236}">
                <a16:creationId xmlns:a16="http://schemas.microsoft.com/office/drawing/2014/main" id="{5E48C7DF-37F7-459A-8528-851E7A31D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2321" y="4268286"/>
            <a:ext cx="2202452" cy="2202452"/>
          </a:xfrm>
          <a:prstGeom prst="rect">
            <a:avLst/>
          </a:prstGeom>
        </p:spPr>
      </p:pic>
      <p:pic>
        <p:nvPicPr>
          <p:cNvPr id="17" name="Graphic 16" descr="User">
            <a:extLst>
              <a:ext uri="{FF2B5EF4-FFF2-40B4-BE49-F238E27FC236}">
                <a16:creationId xmlns:a16="http://schemas.microsoft.com/office/drawing/2014/main" id="{53641520-3E9A-42F6-BCB9-5992CDB12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4773" y="4268286"/>
            <a:ext cx="2202452" cy="2202452"/>
          </a:xfrm>
          <a:prstGeom prst="rect">
            <a:avLst/>
          </a:prstGeom>
        </p:spPr>
      </p:pic>
      <p:pic>
        <p:nvPicPr>
          <p:cNvPr id="19" name="Graphic 18" descr="User">
            <a:extLst>
              <a:ext uri="{FF2B5EF4-FFF2-40B4-BE49-F238E27FC236}">
                <a16:creationId xmlns:a16="http://schemas.microsoft.com/office/drawing/2014/main" id="{85744778-99CC-4919-B87B-5E45EA762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7226" y="4268286"/>
            <a:ext cx="2202452" cy="220245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7704EF0-B3A0-47A7-8584-B1951E89B609}"/>
              </a:ext>
            </a:extLst>
          </p:cNvPr>
          <p:cNvSpPr txBox="1"/>
          <p:nvPr/>
        </p:nvSpPr>
        <p:spPr>
          <a:xfrm>
            <a:off x="3442674" y="6063823"/>
            <a:ext cx="91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ลูกน้อง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BE59A8-1647-4D80-A694-371B4B6D27B7}"/>
              </a:ext>
            </a:extLst>
          </p:cNvPr>
          <p:cNvSpPr txBox="1"/>
          <p:nvPr/>
        </p:nvSpPr>
        <p:spPr>
          <a:xfrm>
            <a:off x="5645126" y="6063823"/>
            <a:ext cx="91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ลูกน้อง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ECA50E-FB21-4218-8718-7F870CB743B9}"/>
              </a:ext>
            </a:extLst>
          </p:cNvPr>
          <p:cNvSpPr txBox="1"/>
          <p:nvPr/>
        </p:nvSpPr>
        <p:spPr>
          <a:xfrm>
            <a:off x="7838973" y="6063823"/>
            <a:ext cx="91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ลูกน้อง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7FBC0D-4C45-4443-B530-7AE37432CA5D}"/>
              </a:ext>
            </a:extLst>
          </p:cNvPr>
          <p:cNvSpPr txBox="1"/>
          <p:nvPr/>
        </p:nvSpPr>
        <p:spPr>
          <a:xfrm>
            <a:off x="7221370" y="1812272"/>
            <a:ext cx="2145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ผู้อนุมัติ</a:t>
            </a:r>
            <a:endParaRPr lang="en-US" sz="5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A98439-78FC-40F7-9A48-04524D64EB47}"/>
              </a:ext>
            </a:extLst>
          </p:cNvPr>
          <p:cNvSpPr txBox="1"/>
          <p:nvPr/>
        </p:nvSpPr>
        <p:spPr>
          <a:xfrm>
            <a:off x="9241328" y="5402103"/>
            <a:ext cx="2044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ผู้บันทึก</a:t>
            </a:r>
            <a:endParaRPr lang="en-US" sz="54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5966008-CF9F-41B1-B39E-3C32CDA11752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4284617" y="3523696"/>
            <a:ext cx="1858462" cy="11789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1693E5-99AD-4430-857E-12643FFF9E89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6143079" y="3523696"/>
            <a:ext cx="0" cy="9002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478BBAF-10E0-431D-839C-9A8059F997E2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6143079" y="3523696"/>
            <a:ext cx="1695894" cy="11179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1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0700" y="90423"/>
            <a:ext cx="11150600" cy="884937"/>
          </a:xfrm>
        </p:spPr>
        <p:txBody>
          <a:bodyPr anchor="ctr"/>
          <a:lstStyle/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การกำหนดสถานะ (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Profile)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F9F21-8004-4036-8B1A-02B00E5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</a:t>
            </a:fld>
            <a:endParaRPr lang="en-US" noProof="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5722A7-55A2-4A32-ABE9-07E8DC9C4BFA}"/>
              </a:ext>
            </a:extLst>
          </p:cNvPr>
          <p:cNvGrpSpPr/>
          <p:nvPr/>
        </p:nvGrpSpPr>
        <p:grpSpPr>
          <a:xfrm>
            <a:off x="1317443" y="3956491"/>
            <a:ext cx="914400" cy="1291127"/>
            <a:chOff x="2884986" y="2399483"/>
            <a:chExt cx="914400" cy="1291127"/>
          </a:xfrm>
        </p:grpSpPr>
        <p:pic>
          <p:nvPicPr>
            <p:cNvPr id="13" name="Graphic 12" descr="User">
              <a:extLst>
                <a:ext uri="{FF2B5EF4-FFF2-40B4-BE49-F238E27FC236}">
                  <a16:creationId xmlns:a16="http://schemas.microsoft.com/office/drawing/2014/main" id="{1074E246-70C7-44F5-8AFF-B29EB22E7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84986" y="2399483"/>
              <a:ext cx="914400" cy="9144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B34E75-4DAD-46EB-80BA-4CF22B91B4C8}"/>
                </a:ext>
              </a:extLst>
            </p:cNvPr>
            <p:cNvSpPr txBox="1"/>
            <p:nvPr/>
          </p:nvSpPr>
          <p:spPr>
            <a:xfrm>
              <a:off x="2884986" y="3167390"/>
              <a:ext cx="910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หัวหน้า</a:t>
              </a:r>
              <a:endParaRPr lang="en-US" sz="28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901EB2-1C48-4C60-A450-E9C0630FF387}"/>
              </a:ext>
            </a:extLst>
          </p:cNvPr>
          <p:cNvGrpSpPr/>
          <p:nvPr/>
        </p:nvGrpSpPr>
        <p:grpSpPr>
          <a:xfrm>
            <a:off x="403043" y="5247618"/>
            <a:ext cx="2743200" cy="1208121"/>
            <a:chOff x="1970586" y="4280806"/>
            <a:chExt cx="2743200" cy="1208121"/>
          </a:xfrm>
        </p:grpSpPr>
        <p:pic>
          <p:nvPicPr>
            <p:cNvPr id="15" name="Graphic 14" descr="User">
              <a:extLst>
                <a:ext uri="{FF2B5EF4-FFF2-40B4-BE49-F238E27FC236}">
                  <a16:creationId xmlns:a16="http://schemas.microsoft.com/office/drawing/2014/main" id="{5E48C7DF-37F7-459A-8528-851E7A31D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70586" y="4280806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User">
              <a:extLst>
                <a:ext uri="{FF2B5EF4-FFF2-40B4-BE49-F238E27FC236}">
                  <a16:creationId xmlns:a16="http://schemas.microsoft.com/office/drawing/2014/main" id="{53641520-3E9A-42F6-BCB9-5992CDB12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84986" y="4280806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User">
              <a:extLst>
                <a:ext uri="{FF2B5EF4-FFF2-40B4-BE49-F238E27FC236}">
                  <a16:creationId xmlns:a16="http://schemas.microsoft.com/office/drawing/2014/main" id="{85744778-99CC-4919-B87B-5E45EA762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99386" y="4280806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704EF0-B3A0-47A7-8584-B1951E89B609}"/>
                </a:ext>
              </a:extLst>
            </p:cNvPr>
            <p:cNvSpPr txBox="1"/>
            <p:nvPr/>
          </p:nvSpPr>
          <p:spPr>
            <a:xfrm>
              <a:off x="1970586" y="4965707"/>
              <a:ext cx="878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ลูกน้อง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BE59A8-1647-4D80-A694-371B4B6D27B7}"/>
                </a:ext>
              </a:extLst>
            </p:cNvPr>
            <p:cNvSpPr txBox="1"/>
            <p:nvPr/>
          </p:nvSpPr>
          <p:spPr>
            <a:xfrm>
              <a:off x="2884986" y="4965707"/>
              <a:ext cx="878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ลูกน้อง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ECA50E-FB21-4218-8718-7F870CB743B9}"/>
                </a:ext>
              </a:extLst>
            </p:cNvPr>
            <p:cNvSpPr txBox="1"/>
            <p:nvPr/>
          </p:nvSpPr>
          <p:spPr>
            <a:xfrm>
              <a:off x="3795813" y="4965707"/>
              <a:ext cx="878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ลูกน้อง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F7FBC0D-4C45-4443-B530-7AE37432CA5D}"/>
              </a:ext>
            </a:extLst>
          </p:cNvPr>
          <p:cNvSpPr txBox="1"/>
          <p:nvPr/>
        </p:nvSpPr>
        <p:spPr>
          <a:xfrm>
            <a:off x="2148489" y="4347671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ผู้อนุมัติ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A98439-78FC-40F7-9A48-04524D64EB47}"/>
              </a:ext>
            </a:extLst>
          </p:cNvPr>
          <p:cNvSpPr txBox="1"/>
          <p:nvPr/>
        </p:nvSpPr>
        <p:spPr>
          <a:xfrm>
            <a:off x="3073742" y="5638798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ผู้บันทึก</a:t>
            </a:r>
            <a:endParaRPr lang="en-US" sz="28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A84EC4-72B6-488A-B45D-0BBF2A30F3DC}"/>
              </a:ext>
            </a:extLst>
          </p:cNvPr>
          <p:cNvGrpSpPr/>
          <p:nvPr/>
        </p:nvGrpSpPr>
        <p:grpSpPr>
          <a:xfrm>
            <a:off x="5319032" y="3956491"/>
            <a:ext cx="914400" cy="1291127"/>
            <a:chOff x="2884986" y="2399483"/>
            <a:chExt cx="914400" cy="1291127"/>
          </a:xfrm>
        </p:grpSpPr>
        <p:pic>
          <p:nvPicPr>
            <p:cNvPr id="38" name="Graphic 37" descr="User">
              <a:extLst>
                <a:ext uri="{FF2B5EF4-FFF2-40B4-BE49-F238E27FC236}">
                  <a16:creationId xmlns:a16="http://schemas.microsoft.com/office/drawing/2014/main" id="{7B063F83-7677-4750-8B90-4FB3CB7EA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84986" y="2399483"/>
              <a:ext cx="914400" cy="9144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2AACE86-15F0-41DA-A732-63FB2D71B2C0}"/>
                </a:ext>
              </a:extLst>
            </p:cNvPr>
            <p:cNvSpPr txBox="1"/>
            <p:nvPr/>
          </p:nvSpPr>
          <p:spPr>
            <a:xfrm>
              <a:off x="2884986" y="3167390"/>
              <a:ext cx="910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หัวหน้า</a:t>
              </a:r>
              <a:endParaRPr lang="en-US" sz="28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AFACDC-0E49-48F2-AA54-30C59859C93E}"/>
              </a:ext>
            </a:extLst>
          </p:cNvPr>
          <p:cNvGrpSpPr/>
          <p:nvPr/>
        </p:nvGrpSpPr>
        <p:grpSpPr>
          <a:xfrm>
            <a:off x="4404632" y="5247618"/>
            <a:ext cx="2743200" cy="1208121"/>
            <a:chOff x="1970586" y="4280806"/>
            <a:chExt cx="2743200" cy="1208121"/>
          </a:xfrm>
        </p:grpSpPr>
        <p:pic>
          <p:nvPicPr>
            <p:cNvPr id="31" name="Graphic 30" descr="User">
              <a:extLst>
                <a:ext uri="{FF2B5EF4-FFF2-40B4-BE49-F238E27FC236}">
                  <a16:creationId xmlns:a16="http://schemas.microsoft.com/office/drawing/2014/main" id="{1DED7BBE-F72A-4020-B210-1F9DBF3FF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70586" y="4280806"/>
              <a:ext cx="914400" cy="914400"/>
            </a:xfrm>
            <a:prstGeom prst="rect">
              <a:avLst/>
            </a:prstGeom>
          </p:spPr>
        </p:pic>
        <p:pic>
          <p:nvPicPr>
            <p:cNvPr id="33" name="Graphic 32" descr="User">
              <a:extLst>
                <a:ext uri="{FF2B5EF4-FFF2-40B4-BE49-F238E27FC236}">
                  <a16:creationId xmlns:a16="http://schemas.microsoft.com/office/drawing/2014/main" id="{CD4F86AD-B8C3-4873-89E2-FD3C3038A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84986" y="4280806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User">
              <a:extLst>
                <a:ext uri="{FF2B5EF4-FFF2-40B4-BE49-F238E27FC236}">
                  <a16:creationId xmlns:a16="http://schemas.microsoft.com/office/drawing/2014/main" id="{41E43BF9-E15D-4348-BE75-8493CBAAC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99386" y="4280806"/>
              <a:ext cx="914400" cy="91440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C5D1A0-582A-4E18-B28F-90E317926585}"/>
                </a:ext>
              </a:extLst>
            </p:cNvPr>
            <p:cNvSpPr txBox="1"/>
            <p:nvPr/>
          </p:nvSpPr>
          <p:spPr>
            <a:xfrm>
              <a:off x="1970586" y="4965707"/>
              <a:ext cx="878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ลูกน้อง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DA8DA9F-7000-4B73-9E66-FDB4B879E2FA}"/>
                </a:ext>
              </a:extLst>
            </p:cNvPr>
            <p:cNvSpPr txBox="1"/>
            <p:nvPr/>
          </p:nvSpPr>
          <p:spPr>
            <a:xfrm>
              <a:off x="2884986" y="4965707"/>
              <a:ext cx="878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ลูกน้อง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EF76FB-17B2-4AC1-91F5-F581C86509EE}"/>
                </a:ext>
              </a:extLst>
            </p:cNvPr>
            <p:cNvSpPr txBox="1"/>
            <p:nvPr/>
          </p:nvSpPr>
          <p:spPr>
            <a:xfrm>
              <a:off x="3795813" y="4965707"/>
              <a:ext cx="878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ลูกน้อง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85BE99E-89CB-4AB2-A7DA-F09CDF05671F}"/>
              </a:ext>
            </a:extLst>
          </p:cNvPr>
          <p:cNvSpPr txBox="1"/>
          <p:nvPr/>
        </p:nvSpPr>
        <p:spPr>
          <a:xfrm>
            <a:off x="6150078" y="4347671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ผู้อนุมัติ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64EF29-CBAE-4EDE-BE73-00C1F1967F86}"/>
              </a:ext>
            </a:extLst>
          </p:cNvPr>
          <p:cNvSpPr txBox="1"/>
          <p:nvPr/>
        </p:nvSpPr>
        <p:spPr>
          <a:xfrm>
            <a:off x="7075331" y="5638798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ผู้บันทึก</a:t>
            </a:r>
            <a:endParaRPr lang="en-US" sz="28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59A85EE-2A3A-4794-A08B-70B2D414A8E8}"/>
              </a:ext>
            </a:extLst>
          </p:cNvPr>
          <p:cNvGrpSpPr/>
          <p:nvPr/>
        </p:nvGrpSpPr>
        <p:grpSpPr>
          <a:xfrm>
            <a:off x="9061286" y="3956491"/>
            <a:ext cx="914400" cy="1291127"/>
            <a:chOff x="2884986" y="2399483"/>
            <a:chExt cx="914400" cy="1291127"/>
          </a:xfrm>
        </p:grpSpPr>
        <p:pic>
          <p:nvPicPr>
            <p:cNvPr id="51" name="Graphic 50" descr="User">
              <a:extLst>
                <a:ext uri="{FF2B5EF4-FFF2-40B4-BE49-F238E27FC236}">
                  <a16:creationId xmlns:a16="http://schemas.microsoft.com/office/drawing/2014/main" id="{CEFC2421-A794-4C8F-81E6-E0B5016FC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84986" y="2399483"/>
              <a:ext cx="914400" cy="9144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DFFDFF7-A549-4A17-A557-62857D489669}"/>
                </a:ext>
              </a:extLst>
            </p:cNvPr>
            <p:cNvSpPr txBox="1"/>
            <p:nvPr/>
          </p:nvSpPr>
          <p:spPr>
            <a:xfrm>
              <a:off x="2884986" y="3167390"/>
              <a:ext cx="910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หัวหน้า</a:t>
              </a:r>
              <a:endParaRPr lang="en-US" sz="28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A31478-6F21-4448-990D-4DA4811FBC89}"/>
              </a:ext>
            </a:extLst>
          </p:cNvPr>
          <p:cNvGrpSpPr/>
          <p:nvPr/>
        </p:nvGrpSpPr>
        <p:grpSpPr>
          <a:xfrm>
            <a:off x="8146886" y="5247618"/>
            <a:ext cx="2743200" cy="1208121"/>
            <a:chOff x="1970586" y="4280806"/>
            <a:chExt cx="2743200" cy="1208121"/>
          </a:xfrm>
        </p:grpSpPr>
        <p:pic>
          <p:nvPicPr>
            <p:cNvPr id="45" name="Graphic 44" descr="User">
              <a:extLst>
                <a:ext uri="{FF2B5EF4-FFF2-40B4-BE49-F238E27FC236}">
                  <a16:creationId xmlns:a16="http://schemas.microsoft.com/office/drawing/2014/main" id="{92268F59-CD66-4BED-92F7-F82E07689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70586" y="4280806"/>
              <a:ext cx="914400" cy="914400"/>
            </a:xfrm>
            <a:prstGeom prst="rect">
              <a:avLst/>
            </a:prstGeom>
          </p:spPr>
        </p:pic>
        <p:pic>
          <p:nvPicPr>
            <p:cNvPr id="46" name="Graphic 45" descr="User">
              <a:extLst>
                <a:ext uri="{FF2B5EF4-FFF2-40B4-BE49-F238E27FC236}">
                  <a16:creationId xmlns:a16="http://schemas.microsoft.com/office/drawing/2014/main" id="{266862E4-5FA1-44D3-80B3-476C5FFC7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84986" y="428080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User">
              <a:extLst>
                <a:ext uri="{FF2B5EF4-FFF2-40B4-BE49-F238E27FC236}">
                  <a16:creationId xmlns:a16="http://schemas.microsoft.com/office/drawing/2014/main" id="{6CD84A22-F86F-43FC-8D28-1D6095B53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99386" y="4280806"/>
              <a:ext cx="914400" cy="9144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217F58B-0408-4435-A7E2-698F2A82B979}"/>
                </a:ext>
              </a:extLst>
            </p:cNvPr>
            <p:cNvSpPr txBox="1"/>
            <p:nvPr/>
          </p:nvSpPr>
          <p:spPr>
            <a:xfrm>
              <a:off x="1970586" y="4965707"/>
              <a:ext cx="878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ลูกน้อง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0DB2750-6CAE-40FF-919B-18F1C9673048}"/>
                </a:ext>
              </a:extLst>
            </p:cNvPr>
            <p:cNvSpPr txBox="1"/>
            <p:nvPr/>
          </p:nvSpPr>
          <p:spPr>
            <a:xfrm>
              <a:off x="2884986" y="4965707"/>
              <a:ext cx="878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ลูกน้อง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6B59074-150D-44BB-A333-066BFA239C71}"/>
                </a:ext>
              </a:extLst>
            </p:cNvPr>
            <p:cNvSpPr txBox="1"/>
            <p:nvPr/>
          </p:nvSpPr>
          <p:spPr>
            <a:xfrm>
              <a:off x="3795813" y="4965707"/>
              <a:ext cx="878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ลูกน้อง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F6FD474-8A3B-47CD-840A-E2529B84D214}"/>
              </a:ext>
            </a:extLst>
          </p:cNvPr>
          <p:cNvSpPr txBox="1"/>
          <p:nvPr/>
        </p:nvSpPr>
        <p:spPr>
          <a:xfrm>
            <a:off x="9892332" y="4347671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ผู้อนุมัติ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91D19A-1656-405E-9DD0-5FCA74E76788}"/>
              </a:ext>
            </a:extLst>
          </p:cNvPr>
          <p:cNvSpPr txBox="1"/>
          <p:nvPr/>
        </p:nvSpPr>
        <p:spPr>
          <a:xfrm>
            <a:off x="10817585" y="5638798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ผู้บันทึก</a:t>
            </a:r>
            <a:endParaRPr lang="en-US" sz="28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0588B0-45F1-42A4-B287-229F38E3C304}"/>
              </a:ext>
            </a:extLst>
          </p:cNvPr>
          <p:cNvGrpSpPr/>
          <p:nvPr/>
        </p:nvGrpSpPr>
        <p:grpSpPr>
          <a:xfrm>
            <a:off x="5319032" y="1498580"/>
            <a:ext cx="914400" cy="1291127"/>
            <a:chOff x="2884986" y="2399483"/>
            <a:chExt cx="914400" cy="1291127"/>
          </a:xfrm>
        </p:grpSpPr>
        <p:pic>
          <p:nvPicPr>
            <p:cNvPr id="54" name="Graphic 53" descr="User">
              <a:extLst>
                <a:ext uri="{FF2B5EF4-FFF2-40B4-BE49-F238E27FC236}">
                  <a16:creationId xmlns:a16="http://schemas.microsoft.com/office/drawing/2014/main" id="{219DE01B-B86D-4440-95F1-1105D9B2F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84986" y="2399483"/>
              <a:ext cx="914400" cy="91440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56FDD72-DDA2-4F71-AEB7-C1EFBECF6A97}"/>
                </a:ext>
              </a:extLst>
            </p:cNvPr>
            <p:cNvSpPr txBox="1"/>
            <p:nvPr/>
          </p:nvSpPr>
          <p:spPr>
            <a:xfrm>
              <a:off x="2884986" y="3167390"/>
              <a:ext cx="910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หัวหน้า</a:t>
              </a:r>
              <a:endParaRPr lang="en-US" sz="28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A5C5FEF-3C31-40AE-8005-A796E5C5C545}"/>
              </a:ext>
            </a:extLst>
          </p:cNvPr>
          <p:cNvSpPr txBox="1"/>
          <p:nvPr/>
        </p:nvSpPr>
        <p:spPr>
          <a:xfrm>
            <a:off x="6150078" y="1889760"/>
            <a:ext cx="92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ผู้อนุมัติ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80310C-FFED-47F7-9D58-1A1537DE36BC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2216314" y="2789707"/>
            <a:ext cx="3558132" cy="16239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87654B4-C723-448E-B5B6-1374245EEE85}"/>
              </a:ext>
            </a:extLst>
          </p:cNvPr>
          <p:cNvCxnSpPr>
            <a:cxnSpLocks/>
            <a:stCxn id="55" idx="2"/>
            <a:endCxn id="38" idx="0"/>
          </p:cNvCxnSpPr>
          <p:nvPr/>
        </p:nvCxnSpPr>
        <p:spPr>
          <a:xfrm>
            <a:off x="5774446" y="2789707"/>
            <a:ext cx="1786" cy="11667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B933E55-D3E0-42FF-A481-D015F382FB98}"/>
              </a:ext>
            </a:extLst>
          </p:cNvPr>
          <p:cNvCxnSpPr>
            <a:cxnSpLocks/>
            <a:stCxn id="55" idx="2"/>
            <a:endCxn id="51" idx="1"/>
          </p:cNvCxnSpPr>
          <p:nvPr/>
        </p:nvCxnSpPr>
        <p:spPr>
          <a:xfrm>
            <a:off x="5774446" y="2789707"/>
            <a:ext cx="3286840" cy="16239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36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25" grpId="0"/>
      <p:bldP spid="29" grpId="0"/>
      <p:bldP spid="43" grpId="0"/>
      <p:bldP spid="44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0700" y="90423"/>
            <a:ext cx="11150600" cy="884937"/>
          </a:xfrm>
        </p:spPr>
        <p:txBody>
          <a:bodyPr anchor="ctr"/>
          <a:lstStyle/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การกำหนดสถานะ (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Profile)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F9F21-8004-4036-8B1A-02B00E5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13" name="Graphic 12" descr="User">
            <a:extLst>
              <a:ext uri="{FF2B5EF4-FFF2-40B4-BE49-F238E27FC236}">
                <a16:creationId xmlns:a16="http://schemas.microsoft.com/office/drawing/2014/main" id="{1074E246-70C7-44F5-8AFF-B29EB22E7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7683" y="832639"/>
            <a:ext cx="2374991" cy="23749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5B34E75-4DAD-46EB-80BA-4CF22B91B4C8}"/>
              </a:ext>
            </a:extLst>
          </p:cNvPr>
          <p:cNvSpPr txBox="1"/>
          <p:nvPr/>
        </p:nvSpPr>
        <p:spPr>
          <a:xfrm>
            <a:off x="1804304" y="2905780"/>
            <a:ext cx="995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</a:t>
            </a:r>
            <a:endParaRPr lang="en-US" sz="28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Graphic 14" descr="User">
            <a:extLst>
              <a:ext uri="{FF2B5EF4-FFF2-40B4-BE49-F238E27FC236}">
                <a16:creationId xmlns:a16="http://schemas.microsoft.com/office/drawing/2014/main" id="{5E48C7DF-37F7-459A-8528-851E7A31D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3952" y="4122981"/>
            <a:ext cx="2202452" cy="220245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7704EF0-B3A0-47A7-8584-B1951E89B609}"/>
              </a:ext>
            </a:extLst>
          </p:cNvPr>
          <p:cNvSpPr txBox="1"/>
          <p:nvPr/>
        </p:nvSpPr>
        <p:spPr>
          <a:xfrm>
            <a:off x="1796281" y="6023959"/>
            <a:ext cx="91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ลูกน้อง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7FBC0D-4C45-4443-B530-7AE37432CA5D}"/>
              </a:ext>
            </a:extLst>
          </p:cNvPr>
          <p:cNvSpPr txBox="1"/>
          <p:nvPr/>
        </p:nvSpPr>
        <p:spPr>
          <a:xfrm>
            <a:off x="3815840" y="1819675"/>
            <a:ext cx="1705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อนุมัติแผน</a:t>
            </a:r>
            <a:endParaRPr lang="en-US" sz="40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A98439-78FC-40F7-9A48-04524D64EB47}"/>
              </a:ext>
            </a:extLst>
          </p:cNvPr>
          <p:cNvSpPr txBox="1"/>
          <p:nvPr/>
        </p:nvSpPr>
        <p:spPr>
          <a:xfrm>
            <a:off x="3666894" y="5526736"/>
            <a:ext cx="204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จัดทำแผน</a:t>
            </a:r>
            <a:endParaRPr lang="en-US" sz="4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4819D5-BC34-47DE-98E8-7900C07AB0DF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4689383" y="2631440"/>
            <a:ext cx="1" cy="28952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33422A9-D37B-4F25-8262-74BD8DBDD342}"/>
              </a:ext>
            </a:extLst>
          </p:cNvPr>
          <p:cNvSpPr txBox="1"/>
          <p:nvPr/>
        </p:nvSpPr>
        <p:spPr>
          <a:xfrm rot="5400000">
            <a:off x="3824067" y="3930877"/>
            <a:ext cx="221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ส่งแผนเพื่อขออนุมัติ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F11545-C43F-46CC-902A-A5265B31688B}"/>
              </a:ext>
            </a:extLst>
          </p:cNvPr>
          <p:cNvSpPr/>
          <p:nvPr/>
        </p:nvSpPr>
        <p:spPr>
          <a:xfrm>
            <a:off x="3853420" y="2641600"/>
            <a:ext cx="518464" cy="2895296"/>
          </a:xfrm>
          <a:custGeom>
            <a:avLst/>
            <a:gdLst>
              <a:gd name="connsiteX0" fmla="*/ 518464 w 518464"/>
              <a:gd name="connsiteY0" fmla="*/ 0 h 2865120"/>
              <a:gd name="connsiteX1" fmla="*/ 304 w 518464"/>
              <a:gd name="connsiteY1" fmla="*/ 1351280 h 2865120"/>
              <a:gd name="connsiteX2" fmla="*/ 447344 w 518464"/>
              <a:gd name="connsiteY2" fmla="*/ 286512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464" h="2865120">
                <a:moveTo>
                  <a:pt x="518464" y="0"/>
                </a:moveTo>
                <a:cubicBezTo>
                  <a:pt x="265310" y="436880"/>
                  <a:pt x="12157" y="873760"/>
                  <a:pt x="304" y="1351280"/>
                </a:cubicBezTo>
                <a:cubicBezTo>
                  <a:pt x="-11549" y="1828800"/>
                  <a:pt x="325424" y="2592493"/>
                  <a:pt x="447344" y="2865120"/>
                </a:cubicBezTo>
              </a:path>
            </a:pathLst>
          </a:custGeom>
          <a:ln w="38100" cap="flat" cmpd="sng" algn="ctr">
            <a:solidFill>
              <a:srgbClr val="7030A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AC57B0-AAD2-43DB-820D-0E73F3242051}"/>
              </a:ext>
            </a:extLst>
          </p:cNvPr>
          <p:cNvSpPr txBox="1"/>
          <p:nvPr/>
        </p:nvSpPr>
        <p:spPr>
          <a:xfrm rot="5400000">
            <a:off x="3072415" y="3817478"/>
            <a:ext cx="221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ขอแก้</a:t>
            </a:r>
            <a:endParaRPr lang="en-US" sz="28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553388-48C0-40AD-80A2-10EA469AADFB}"/>
              </a:ext>
            </a:extLst>
          </p:cNvPr>
          <p:cNvSpPr txBox="1"/>
          <p:nvPr/>
        </p:nvSpPr>
        <p:spPr>
          <a:xfrm>
            <a:off x="7355685" y="5526736"/>
            <a:ext cx="204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บันทึกผล</a:t>
            </a:r>
            <a:endParaRPr lang="en-US" sz="40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689810C-74C4-4692-A690-8ED913951E0C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086485" y="2631440"/>
            <a:ext cx="3291690" cy="28952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FDA88C7-275B-4995-B119-92E0215AF8C8}"/>
              </a:ext>
            </a:extLst>
          </p:cNvPr>
          <p:cNvSpPr txBox="1"/>
          <p:nvPr/>
        </p:nvSpPr>
        <p:spPr>
          <a:xfrm rot="2484593">
            <a:off x="5688163" y="3509213"/>
            <a:ext cx="221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อนุมัติแผน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B7C84FE-497C-4C6E-A9C3-954314463AD0}"/>
              </a:ext>
            </a:extLst>
          </p:cNvPr>
          <p:cNvCxnSpPr>
            <a:cxnSpLocks/>
          </p:cNvCxnSpPr>
          <p:nvPr/>
        </p:nvCxnSpPr>
        <p:spPr>
          <a:xfrm flipH="1" flipV="1">
            <a:off x="8557690" y="2665173"/>
            <a:ext cx="1" cy="28952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1A9ABF2-E0FA-4D8D-AEAD-A33ECF1CF2ED}"/>
              </a:ext>
            </a:extLst>
          </p:cNvPr>
          <p:cNvSpPr txBox="1"/>
          <p:nvPr/>
        </p:nvSpPr>
        <p:spPr>
          <a:xfrm>
            <a:off x="7704903" y="1866363"/>
            <a:ext cx="1705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ติดตามผล</a:t>
            </a:r>
            <a:endParaRPr lang="en-US" sz="4000" b="1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8A997B-B2C8-474A-B654-C0D6702F5B61}"/>
              </a:ext>
            </a:extLst>
          </p:cNvPr>
          <p:cNvSpPr txBox="1"/>
          <p:nvPr/>
        </p:nvSpPr>
        <p:spPr>
          <a:xfrm rot="5400000">
            <a:off x="7769020" y="3995861"/>
            <a:ext cx="2212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ส่งผล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11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25" grpId="0"/>
      <p:bldP spid="12" grpId="0" animBg="1"/>
      <p:bldP spid="29" grpId="0"/>
      <p:bldP spid="31" grpId="0"/>
      <p:bldP spid="35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7556" y="2520114"/>
            <a:ext cx="11150600" cy="1817772"/>
          </a:xfrm>
        </p:spPr>
        <p:txBody>
          <a:bodyPr/>
          <a:lstStyle/>
          <a:p>
            <a:pPr algn="ctr"/>
            <a:r>
              <a:rPr lang="th-TH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กรณีศึกษา </a:t>
            </a:r>
            <a:b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CASE Study)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F9F21-8004-4036-8B1A-02B00E5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0682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0700" y="90423"/>
            <a:ext cx="11150600" cy="884937"/>
          </a:xfrm>
        </p:spPr>
        <p:txBody>
          <a:bodyPr anchor="ctr"/>
          <a:lstStyle/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1 หัวหน้ารักษาการ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F9F21-8004-4036-8B1A-02B00E5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13" name="Graphic 12" descr="User">
            <a:extLst>
              <a:ext uri="{FF2B5EF4-FFF2-40B4-BE49-F238E27FC236}">
                <a16:creationId xmlns:a16="http://schemas.microsoft.com/office/drawing/2014/main" id="{1074E246-70C7-44F5-8AFF-B29EB22E7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8504" y="927335"/>
            <a:ext cx="2374991" cy="23749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5B34E75-4DAD-46EB-80BA-4CF22B91B4C8}"/>
              </a:ext>
            </a:extLst>
          </p:cNvPr>
          <p:cNvSpPr txBox="1"/>
          <p:nvPr/>
        </p:nvSpPr>
        <p:spPr>
          <a:xfrm>
            <a:off x="5173575" y="3000476"/>
            <a:ext cx="184345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หัวหน้ารักษาการ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Graphic 14" descr="User">
            <a:extLst>
              <a:ext uri="{FF2B5EF4-FFF2-40B4-BE49-F238E27FC236}">
                <a16:creationId xmlns:a16="http://schemas.microsoft.com/office/drawing/2014/main" id="{5E48C7DF-37F7-459A-8528-851E7A31D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2321" y="4268286"/>
            <a:ext cx="2202452" cy="2202452"/>
          </a:xfrm>
          <a:prstGeom prst="rect">
            <a:avLst/>
          </a:prstGeom>
        </p:spPr>
      </p:pic>
      <p:pic>
        <p:nvPicPr>
          <p:cNvPr id="17" name="Graphic 16" descr="User">
            <a:extLst>
              <a:ext uri="{FF2B5EF4-FFF2-40B4-BE49-F238E27FC236}">
                <a16:creationId xmlns:a16="http://schemas.microsoft.com/office/drawing/2014/main" id="{53641520-3E9A-42F6-BCB9-5992CDB12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4773" y="4268286"/>
            <a:ext cx="2202452" cy="2202452"/>
          </a:xfrm>
          <a:prstGeom prst="rect">
            <a:avLst/>
          </a:prstGeom>
        </p:spPr>
      </p:pic>
      <p:pic>
        <p:nvPicPr>
          <p:cNvPr id="19" name="Graphic 18" descr="User">
            <a:extLst>
              <a:ext uri="{FF2B5EF4-FFF2-40B4-BE49-F238E27FC236}">
                <a16:creationId xmlns:a16="http://schemas.microsoft.com/office/drawing/2014/main" id="{85744778-99CC-4919-B87B-5E45EA762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7226" y="4268286"/>
            <a:ext cx="2202452" cy="220245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7704EF0-B3A0-47A7-8584-B1951E89B609}"/>
              </a:ext>
            </a:extLst>
          </p:cNvPr>
          <p:cNvSpPr txBox="1"/>
          <p:nvPr/>
        </p:nvSpPr>
        <p:spPr>
          <a:xfrm>
            <a:off x="3442674" y="6063823"/>
            <a:ext cx="91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ลูกน้อง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BE59A8-1647-4D80-A694-371B4B6D27B7}"/>
              </a:ext>
            </a:extLst>
          </p:cNvPr>
          <p:cNvSpPr txBox="1"/>
          <p:nvPr/>
        </p:nvSpPr>
        <p:spPr>
          <a:xfrm>
            <a:off x="5645126" y="6063823"/>
            <a:ext cx="91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ลูกน้อง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ECA50E-FB21-4218-8718-7F870CB743B9}"/>
              </a:ext>
            </a:extLst>
          </p:cNvPr>
          <p:cNvSpPr txBox="1"/>
          <p:nvPr/>
        </p:nvSpPr>
        <p:spPr>
          <a:xfrm>
            <a:off x="7838973" y="6063823"/>
            <a:ext cx="91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ลูกน้อง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7FBC0D-4C45-4443-B530-7AE37432CA5D}"/>
              </a:ext>
            </a:extLst>
          </p:cNvPr>
          <p:cNvSpPr txBox="1"/>
          <p:nvPr/>
        </p:nvSpPr>
        <p:spPr>
          <a:xfrm>
            <a:off x="7221369" y="1812272"/>
            <a:ext cx="4449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 </a:t>
            </a:r>
            <a:r>
              <a:rPr lang="en-US" sz="5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profile</a:t>
            </a:r>
            <a:r>
              <a:rPr lang="th-TH" sz="5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</a:t>
            </a:r>
            <a:r>
              <a:rPr lang="th-TH" sz="5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ผู้อนุมัติ</a:t>
            </a:r>
            <a:endParaRPr lang="en-US" sz="5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5966008-CF9F-41B1-B39E-3C32CDA11752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4224983" y="3523696"/>
            <a:ext cx="1870318" cy="11789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1693E5-99AD-4430-857E-12643FFF9E89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6083445" y="3523696"/>
            <a:ext cx="11856" cy="9002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478BBAF-10E0-431D-839C-9A8059F997E2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6095301" y="3523696"/>
            <a:ext cx="1684038" cy="11179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03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0700" y="90423"/>
            <a:ext cx="11150600" cy="884937"/>
          </a:xfrm>
        </p:spPr>
        <p:txBody>
          <a:bodyPr anchor="ctr"/>
          <a:lstStyle/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หัวหน้าโยกย้ายปรับตำแหน่ง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F9F21-8004-4036-8B1A-02B00E5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 dirty="0"/>
          </a:p>
        </p:txBody>
      </p:sp>
      <p:pic>
        <p:nvPicPr>
          <p:cNvPr id="13" name="Graphic 12" descr="User">
            <a:extLst>
              <a:ext uri="{FF2B5EF4-FFF2-40B4-BE49-F238E27FC236}">
                <a16:creationId xmlns:a16="http://schemas.microsoft.com/office/drawing/2014/main" id="{1074E246-70C7-44F5-8AFF-B29EB22E7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8504" y="927335"/>
            <a:ext cx="2374991" cy="23749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5B34E75-4DAD-46EB-80BA-4CF22B91B4C8}"/>
              </a:ext>
            </a:extLst>
          </p:cNvPr>
          <p:cNvSpPr txBox="1"/>
          <p:nvPr/>
        </p:nvSpPr>
        <p:spPr>
          <a:xfrm>
            <a:off x="5173575" y="3000476"/>
            <a:ext cx="184345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หัวหน้าย้าย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Graphic 14" descr="User">
            <a:extLst>
              <a:ext uri="{FF2B5EF4-FFF2-40B4-BE49-F238E27FC236}">
                <a16:creationId xmlns:a16="http://schemas.microsoft.com/office/drawing/2014/main" id="{5E48C7DF-37F7-459A-8528-851E7A31D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2321" y="4268286"/>
            <a:ext cx="2202452" cy="2202452"/>
          </a:xfrm>
          <a:prstGeom prst="rect">
            <a:avLst/>
          </a:prstGeom>
        </p:spPr>
      </p:pic>
      <p:pic>
        <p:nvPicPr>
          <p:cNvPr id="17" name="Graphic 16" descr="User">
            <a:extLst>
              <a:ext uri="{FF2B5EF4-FFF2-40B4-BE49-F238E27FC236}">
                <a16:creationId xmlns:a16="http://schemas.microsoft.com/office/drawing/2014/main" id="{53641520-3E9A-42F6-BCB9-5992CDB12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4773" y="4268286"/>
            <a:ext cx="2202452" cy="2202452"/>
          </a:xfrm>
          <a:prstGeom prst="rect">
            <a:avLst/>
          </a:prstGeom>
        </p:spPr>
      </p:pic>
      <p:pic>
        <p:nvPicPr>
          <p:cNvPr id="19" name="Graphic 18" descr="User">
            <a:extLst>
              <a:ext uri="{FF2B5EF4-FFF2-40B4-BE49-F238E27FC236}">
                <a16:creationId xmlns:a16="http://schemas.microsoft.com/office/drawing/2014/main" id="{85744778-99CC-4919-B87B-5E45EA762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7226" y="4268286"/>
            <a:ext cx="2202452" cy="220245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7704EF0-B3A0-47A7-8584-B1951E89B609}"/>
              </a:ext>
            </a:extLst>
          </p:cNvPr>
          <p:cNvSpPr txBox="1"/>
          <p:nvPr/>
        </p:nvSpPr>
        <p:spPr>
          <a:xfrm>
            <a:off x="3442674" y="6063823"/>
            <a:ext cx="91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ลูกน้อง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BE59A8-1647-4D80-A694-371B4B6D27B7}"/>
              </a:ext>
            </a:extLst>
          </p:cNvPr>
          <p:cNvSpPr txBox="1"/>
          <p:nvPr/>
        </p:nvSpPr>
        <p:spPr>
          <a:xfrm>
            <a:off x="5645126" y="6063823"/>
            <a:ext cx="91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ลูกน้อง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ECA50E-FB21-4218-8718-7F870CB743B9}"/>
              </a:ext>
            </a:extLst>
          </p:cNvPr>
          <p:cNvSpPr txBox="1"/>
          <p:nvPr/>
        </p:nvSpPr>
        <p:spPr>
          <a:xfrm>
            <a:off x="7838973" y="6063823"/>
            <a:ext cx="91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ลูกน้อง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5966008-CF9F-41B1-B39E-3C32CDA11752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4224983" y="3523696"/>
            <a:ext cx="1870318" cy="11789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1693E5-99AD-4430-857E-12643FFF9E89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6083445" y="3523696"/>
            <a:ext cx="11856" cy="9002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478BBAF-10E0-431D-839C-9A8059F997E2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6095301" y="3523696"/>
            <a:ext cx="1684038" cy="11179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9F1C21-8E17-4D77-9884-11FD176FB04B}"/>
              </a:ext>
            </a:extLst>
          </p:cNvPr>
          <p:cNvSpPr txBox="1">
            <a:spLocks/>
          </p:cNvSpPr>
          <p:nvPr/>
        </p:nvSpPr>
        <p:spPr>
          <a:xfrm>
            <a:off x="627490" y="2445026"/>
            <a:ext cx="3930737" cy="21966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แผนที่เสนออนุมัติไปแล้ว </a:t>
            </a:r>
            <a:b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ให้คนเดินสานต่อจนเสร็จ</a:t>
            </a:r>
          </a:p>
          <a:p>
            <a:pPr marL="457200" indent="-457200">
              <a:buFont typeface="+mj-lt"/>
              <a:buAutoNum type="arabicPeriod"/>
            </a:pP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แผนที่ยังไม่ได้ส่งอนุมัติ </a:t>
            </a:r>
            <a:b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ให้ส่งให้คนใหม่</a:t>
            </a:r>
            <a:endParaRPr lang="en-US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241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0700" y="90423"/>
            <a:ext cx="11150600" cy="884937"/>
          </a:xfrm>
        </p:spPr>
        <p:txBody>
          <a:bodyPr anchor="ctr"/>
          <a:lstStyle/>
          <a:p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 </a:t>
            </a:r>
            <a:r>
              <a:rPr lang="en-US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sz="4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ไม่พบชื่อผู้อนุมัติ</a:t>
            </a:r>
            <a:endParaRPr lang="en-US" sz="4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2F9F21-8004-4036-8B1A-02B00E55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9</a:t>
            </a:fld>
            <a:endParaRPr lang="en-US" noProof="0" dirty="0"/>
          </a:p>
        </p:txBody>
      </p:sp>
      <p:pic>
        <p:nvPicPr>
          <p:cNvPr id="13" name="Graphic 12" descr="User">
            <a:extLst>
              <a:ext uri="{FF2B5EF4-FFF2-40B4-BE49-F238E27FC236}">
                <a16:creationId xmlns:a16="http://schemas.microsoft.com/office/drawing/2014/main" id="{1074E246-70C7-44F5-8AFF-B29EB22E7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8504" y="927335"/>
            <a:ext cx="2374991" cy="237499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5B34E75-4DAD-46EB-80BA-4CF22B91B4C8}"/>
              </a:ext>
            </a:extLst>
          </p:cNvPr>
          <p:cNvSpPr txBox="1"/>
          <p:nvPr/>
        </p:nvSpPr>
        <p:spPr>
          <a:xfrm>
            <a:off x="5173575" y="3000476"/>
            <a:ext cx="184345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หัวหน้ารักษาการ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Graphic 14" descr="User">
            <a:extLst>
              <a:ext uri="{FF2B5EF4-FFF2-40B4-BE49-F238E27FC236}">
                <a16:creationId xmlns:a16="http://schemas.microsoft.com/office/drawing/2014/main" id="{5E48C7DF-37F7-459A-8528-851E7A31D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2321" y="4268286"/>
            <a:ext cx="2202452" cy="2202452"/>
          </a:xfrm>
          <a:prstGeom prst="rect">
            <a:avLst/>
          </a:prstGeom>
        </p:spPr>
      </p:pic>
      <p:pic>
        <p:nvPicPr>
          <p:cNvPr id="17" name="Graphic 16" descr="User">
            <a:extLst>
              <a:ext uri="{FF2B5EF4-FFF2-40B4-BE49-F238E27FC236}">
                <a16:creationId xmlns:a16="http://schemas.microsoft.com/office/drawing/2014/main" id="{53641520-3E9A-42F6-BCB9-5992CDB12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4773" y="4268286"/>
            <a:ext cx="2202452" cy="2202452"/>
          </a:xfrm>
          <a:prstGeom prst="rect">
            <a:avLst/>
          </a:prstGeom>
        </p:spPr>
      </p:pic>
      <p:pic>
        <p:nvPicPr>
          <p:cNvPr id="19" name="Graphic 18" descr="User">
            <a:extLst>
              <a:ext uri="{FF2B5EF4-FFF2-40B4-BE49-F238E27FC236}">
                <a16:creationId xmlns:a16="http://schemas.microsoft.com/office/drawing/2014/main" id="{85744778-99CC-4919-B87B-5E45EA762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7226" y="4268286"/>
            <a:ext cx="2202452" cy="220245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7704EF0-B3A0-47A7-8584-B1951E89B609}"/>
              </a:ext>
            </a:extLst>
          </p:cNvPr>
          <p:cNvSpPr txBox="1"/>
          <p:nvPr/>
        </p:nvSpPr>
        <p:spPr>
          <a:xfrm>
            <a:off x="3442674" y="6063823"/>
            <a:ext cx="91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ลูกน้อง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BE59A8-1647-4D80-A694-371B4B6D27B7}"/>
              </a:ext>
            </a:extLst>
          </p:cNvPr>
          <p:cNvSpPr txBox="1"/>
          <p:nvPr/>
        </p:nvSpPr>
        <p:spPr>
          <a:xfrm>
            <a:off x="5645126" y="6063823"/>
            <a:ext cx="91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ลูกน้อง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ECA50E-FB21-4218-8718-7F870CB743B9}"/>
              </a:ext>
            </a:extLst>
          </p:cNvPr>
          <p:cNvSpPr txBox="1"/>
          <p:nvPr/>
        </p:nvSpPr>
        <p:spPr>
          <a:xfrm>
            <a:off x="7838973" y="6063823"/>
            <a:ext cx="91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ลูกน้อง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7FBC0D-4C45-4443-B530-7AE37432CA5D}"/>
              </a:ext>
            </a:extLst>
          </p:cNvPr>
          <p:cNvSpPr txBox="1"/>
          <p:nvPr/>
        </p:nvSpPr>
        <p:spPr>
          <a:xfrm>
            <a:off x="6779049" y="1507760"/>
            <a:ext cx="3030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 </a:t>
            </a:r>
            <a:r>
              <a:rPr lang="en-US" sz="5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profile</a:t>
            </a:r>
            <a:r>
              <a:rPr lang="th-TH" sz="5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5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ผู้อนุมัติ</a:t>
            </a:r>
            <a:endParaRPr lang="en-US" sz="5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5966008-CF9F-41B1-B39E-3C32CDA11752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4224983" y="3523696"/>
            <a:ext cx="1870318" cy="11789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31693E5-99AD-4430-857E-12643FFF9E89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6083445" y="3523696"/>
            <a:ext cx="11856" cy="9002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478BBAF-10E0-431D-839C-9A8059F997E2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6095301" y="3523696"/>
            <a:ext cx="1684038" cy="11179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7240C25-9C65-43D6-9041-F7202DF493CB}"/>
              </a:ext>
            </a:extLst>
          </p:cNvPr>
          <p:cNvSpPr txBox="1"/>
          <p:nvPr/>
        </p:nvSpPr>
        <p:spPr>
          <a:xfrm>
            <a:off x="8761855" y="4878883"/>
            <a:ext cx="29143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 </a:t>
            </a:r>
            <a:r>
              <a:rPr lang="en-US" sz="4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profile</a:t>
            </a:r>
            <a:r>
              <a:rPr lang="th-TH" sz="44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th-TH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ผู้บันทึก</a:t>
            </a:r>
            <a:endParaRPr lang="en-US" sz="4400" b="1" dirty="0">
              <a:solidFill>
                <a:schemeClr val="accent6">
                  <a:lumMod val="60000"/>
                  <a:lumOff val="4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637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16c05727-aa75-4e4a-9b5f-8a80a1165891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348</TotalTime>
  <Words>417</Words>
  <Application>Microsoft Office PowerPoint</Application>
  <PresentationFormat>Widescreen</PresentationFormat>
  <Paragraphs>132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Adobe Kaiti Std R</vt:lpstr>
      <vt:lpstr>Arial</vt:lpstr>
      <vt:lpstr>Calibri</vt:lpstr>
      <vt:lpstr>Corbel</vt:lpstr>
      <vt:lpstr>TH Sarabun New</vt:lpstr>
      <vt:lpstr>TH SarabunPSK</vt:lpstr>
      <vt:lpstr>Office Theme</vt:lpstr>
      <vt:lpstr>T&amp;V SYSTEM</vt:lpstr>
      <vt:lpstr>แนวคิดของการบันทึกข้อมูล ระบบส่งเสริมการเกษตร (T&amp;V SYSTEM)</vt:lpstr>
      <vt:lpstr>การกำหนดสถานะ (Profile)</vt:lpstr>
      <vt:lpstr>การกำหนดสถานะ (Profile)</vt:lpstr>
      <vt:lpstr>การกำหนดสถานะ (Profile)</vt:lpstr>
      <vt:lpstr>กรณีศึกษา  (CASE Study)</vt:lpstr>
      <vt:lpstr>กรณี 1 หัวหน้ารักษาการ</vt:lpstr>
      <vt:lpstr>กรณี 2 หัวหน้าโยกย้ายปรับตำแหน่ง</vt:lpstr>
      <vt:lpstr>กรณี 3 ไม่พบชื่อผู้อนุมัติ</vt:lpstr>
      <vt:lpstr>กรณี 4 เข้าระบบไม่ได้</vt:lpstr>
      <vt:lpstr>กรณี 5 เข้าระบบได้ แต่ไม่ใช้ข้อมูลของตนเอง</vt:lpstr>
      <vt:lpstr>กรณี 6 รายงานต่าง ๆ </vt:lpstr>
      <vt:lpstr>การขยายเวลาปรับตัว  (extended)</vt:lpstr>
      <vt:lpstr>การขยายเวลาการปรับตัว</vt:lpstr>
      <vt:lpstr>ความร่วมมือ (Cooperation)</vt:lpstr>
      <vt:lpstr>ความร่วมมือ</vt:lpstr>
      <vt:lpstr>ถาม - ตอบ  (Q &amp; A)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tion title</dc:title>
  <dc:creator>Mr.Rungsiri Prasong</dc:creator>
  <cp:lastModifiedBy>Mr.Rungsiri Prasong</cp:lastModifiedBy>
  <cp:revision>13</cp:revision>
  <dcterms:created xsi:type="dcterms:W3CDTF">2020-10-26T06:55:46Z</dcterms:created>
  <dcterms:modified xsi:type="dcterms:W3CDTF">2020-12-22T01:47:39Z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